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1"/>
  </p:notesMasterIdLst>
  <p:sldIdLst>
    <p:sldId id="256" r:id="rId2"/>
    <p:sldId id="298" r:id="rId3"/>
    <p:sldId id="258" r:id="rId4"/>
    <p:sldId id="259" r:id="rId5"/>
    <p:sldId id="260" r:id="rId6"/>
    <p:sldId id="262" r:id="rId7"/>
    <p:sldId id="261" r:id="rId8"/>
    <p:sldId id="267" r:id="rId9"/>
    <p:sldId id="268" r:id="rId10"/>
    <p:sldId id="300" r:id="rId11"/>
    <p:sldId id="301" r:id="rId12"/>
    <p:sldId id="271" r:id="rId13"/>
    <p:sldId id="302" r:id="rId14"/>
    <p:sldId id="269" r:id="rId15"/>
    <p:sldId id="303" r:id="rId16"/>
    <p:sldId id="304" r:id="rId17"/>
    <p:sldId id="270" r:id="rId18"/>
    <p:sldId id="276" r:id="rId19"/>
    <p:sldId id="307" r:id="rId20"/>
    <p:sldId id="308" r:id="rId21"/>
    <p:sldId id="309" r:id="rId22"/>
    <p:sldId id="310" r:id="rId23"/>
    <p:sldId id="311" r:id="rId24"/>
    <p:sldId id="274" r:id="rId25"/>
    <p:sldId id="306" r:id="rId26"/>
    <p:sldId id="312" r:id="rId27"/>
    <p:sldId id="277" r:id="rId28"/>
    <p:sldId id="313" r:id="rId29"/>
    <p:sldId id="279" r:id="rId30"/>
  </p:sldIdLst>
  <p:sldSz cx="9144000" cy="5143500" type="screen16x9"/>
  <p:notesSz cx="6858000" cy="9144000"/>
  <p:embeddedFontLst>
    <p:embeddedFont>
      <p:font typeface="Exo 2" panose="020B0604020202020204" charset="0"/>
      <p:regular r:id="rId32"/>
      <p:bold r:id="rId33"/>
      <p:italic r:id="rId34"/>
      <p:boldItalic r:id="rId35"/>
    </p:embeddedFont>
    <p:embeddedFont>
      <p:font typeface="Fira Sans Extra Condensed Medium" panose="020B0604020202020204" charset="0"/>
      <p:regular r:id="rId36"/>
      <p:bold r:id="rId37"/>
      <p:italic r:id="rId38"/>
      <p:boldItalic r:id="rId39"/>
    </p:embeddedFont>
    <p:embeddedFont>
      <p:font typeface="Roboto Condensed" panose="020B0604020202020204" charset="0"/>
      <p:regular r:id="rId40"/>
      <p:bold r:id="rId41"/>
      <p:italic r:id="rId42"/>
      <p:boldItalic r:id="rId43"/>
    </p:embeddedFont>
    <p:embeddedFont>
      <p:font typeface="Roboto Condensed Light" panose="020B0604020202020204" charset="0"/>
      <p:regular r:id="rId44"/>
      <p:bold r:id="rId45"/>
      <p:italic r:id="rId46"/>
      <p:boldItalic r:id="rId47"/>
    </p:embeddedFont>
    <p:embeddedFont>
      <p:font typeface="Squada One"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E8E8E8"/>
    <a:srgbClr val="E7E7E7"/>
    <a:srgbClr val="E9E9E9"/>
    <a:srgbClr val="E6E6E6"/>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1EDAFE-B452-4D0B-9DBB-A66EE2F8A2B8}">
  <a:tblStyle styleId="{E91EDAFE-B452-4D0B-9DBB-A66EE2F8A2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Gaya Tema 1 - Akse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Gaya Tema 1 - Akse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Gaya Tema 1 - Akse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Gaya Tema 2 - Akse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Gaya Gelap 1 - Akse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Gaya Gelap 1 - Aksen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Gaya Gelap 1 - Aksen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Gaya Gelap 2 - Aksen 5/Aksen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Gaya Medium 4 - Akse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EBBBCC-DAD2-459C-BE2E-F6DE35CF9A28}" styleName="Gaya Gelap 2 - Aksen 3/Aksen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Tanpa Gaya, Tanpa Kis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Gaya Tema 2 - Aksen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74" autoAdjust="0"/>
  </p:normalViewPr>
  <p:slideViewPr>
    <p:cSldViewPr snapToGrid="0">
      <p:cViewPr varScale="1">
        <p:scale>
          <a:sx n="98" d="100"/>
          <a:sy n="98" d="100"/>
        </p:scale>
        <p:origin x="51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384"/>
    </p:cViewPr>
  </p:sorterViewPr>
  <p:notesViewPr>
    <p:cSldViewPr snapToGrid="0">
      <p:cViewPr varScale="1">
        <p:scale>
          <a:sx n="59" d="100"/>
          <a:sy n="59" d="100"/>
        </p:scale>
        <p:origin x="27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664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810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687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21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215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116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1abfbaf28_3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1abfbaf28_3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5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715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000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310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089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0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244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520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59" r:id="rId9"/>
    <p:sldLayoutId id="2147483660" r:id="rId10"/>
    <p:sldLayoutId id="2147483661" r:id="rId11"/>
    <p:sldLayoutId id="2147483664" r:id="rId12"/>
    <p:sldLayoutId id="2147483665" r:id="rId13"/>
    <p:sldLayoutId id="2147483666" r:id="rId14"/>
    <p:sldLayoutId id="2147483667" r:id="rId15"/>
    <p:sldLayoutId id="2147483669"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jp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5"/>
        <p:cNvGrpSpPr/>
        <p:nvPr/>
      </p:nvGrpSpPr>
      <p:grpSpPr>
        <a:xfrm>
          <a:off x="0" y="0"/>
          <a:ext cx="0" cy="0"/>
          <a:chOff x="0" y="0"/>
          <a:chExt cx="0" cy="0"/>
        </a:xfrm>
      </p:grpSpPr>
      <p:grpSp>
        <p:nvGrpSpPr>
          <p:cNvPr id="18" name="Google Shape;3431;p57">
            <a:extLst>
              <a:ext uri="{FF2B5EF4-FFF2-40B4-BE49-F238E27FC236}">
                <a16:creationId xmlns:a16="http://schemas.microsoft.com/office/drawing/2014/main" id="{2D661094-1874-4E3F-99E3-593A2156A1D4}"/>
              </a:ext>
            </a:extLst>
          </p:cNvPr>
          <p:cNvGrpSpPr/>
          <p:nvPr/>
        </p:nvGrpSpPr>
        <p:grpSpPr>
          <a:xfrm>
            <a:off x="255860" y="0"/>
            <a:ext cx="8790038" cy="5073774"/>
            <a:chOff x="4758945" y="2591412"/>
            <a:chExt cx="1114585" cy="575011"/>
          </a:xfrm>
          <a:noFill/>
        </p:grpSpPr>
        <p:grpSp>
          <p:nvGrpSpPr>
            <p:cNvPr id="19" name="Google Shape;3432;p57">
              <a:extLst>
                <a:ext uri="{FF2B5EF4-FFF2-40B4-BE49-F238E27FC236}">
                  <a16:creationId xmlns:a16="http://schemas.microsoft.com/office/drawing/2014/main" id="{809876CF-BC3F-4B64-87E0-91E80ABC51A0}"/>
                </a:ext>
              </a:extLst>
            </p:cNvPr>
            <p:cNvGrpSpPr/>
            <p:nvPr/>
          </p:nvGrpSpPr>
          <p:grpSpPr>
            <a:xfrm>
              <a:off x="4758945" y="2591412"/>
              <a:ext cx="1114585" cy="575011"/>
              <a:chOff x="4758945" y="2591412"/>
              <a:chExt cx="1114585" cy="575011"/>
            </a:xfrm>
            <a:grpFill/>
          </p:grpSpPr>
          <p:sp>
            <p:nvSpPr>
              <p:cNvPr id="338" name="Google Shape;3433;p57">
                <a:extLst>
                  <a:ext uri="{FF2B5EF4-FFF2-40B4-BE49-F238E27FC236}">
                    <a16:creationId xmlns:a16="http://schemas.microsoft.com/office/drawing/2014/main" id="{6D0697AF-6EF9-433F-A12F-AD56C1B54308}"/>
                  </a:ext>
                </a:extLst>
              </p:cNvPr>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434;p57">
                <a:extLst>
                  <a:ext uri="{FF2B5EF4-FFF2-40B4-BE49-F238E27FC236}">
                    <a16:creationId xmlns:a16="http://schemas.microsoft.com/office/drawing/2014/main" id="{ACDCC70F-B130-48E0-A544-4BC105953023}"/>
                  </a:ext>
                </a:extLst>
              </p:cNvPr>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35;p57">
                <a:extLst>
                  <a:ext uri="{FF2B5EF4-FFF2-40B4-BE49-F238E27FC236}">
                    <a16:creationId xmlns:a16="http://schemas.microsoft.com/office/drawing/2014/main" id="{B66C7B08-3449-46D9-86E1-3FAD33D66461}"/>
                  </a:ext>
                </a:extLst>
              </p:cNvPr>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36;p57">
                <a:extLst>
                  <a:ext uri="{FF2B5EF4-FFF2-40B4-BE49-F238E27FC236}">
                    <a16:creationId xmlns:a16="http://schemas.microsoft.com/office/drawing/2014/main" id="{C4FB8253-700A-42D5-B248-BCFC23915173}"/>
                  </a:ext>
                </a:extLst>
              </p:cNvPr>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37;p57">
                <a:extLst>
                  <a:ext uri="{FF2B5EF4-FFF2-40B4-BE49-F238E27FC236}">
                    <a16:creationId xmlns:a16="http://schemas.microsoft.com/office/drawing/2014/main" id="{5D0ACB8E-53E9-46BD-8A9B-33C168E03A40}"/>
                  </a:ext>
                </a:extLst>
              </p:cNvPr>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8;p57">
                <a:extLst>
                  <a:ext uri="{FF2B5EF4-FFF2-40B4-BE49-F238E27FC236}">
                    <a16:creationId xmlns:a16="http://schemas.microsoft.com/office/drawing/2014/main" id="{9F67C49E-56ED-4FBC-8550-D6940CFA59A9}"/>
                  </a:ext>
                </a:extLst>
              </p:cNvPr>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39;p57">
                <a:extLst>
                  <a:ext uri="{FF2B5EF4-FFF2-40B4-BE49-F238E27FC236}">
                    <a16:creationId xmlns:a16="http://schemas.microsoft.com/office/drawing/2014/main" id="{F5FA925F-4FA8-47B2-80DC-A1BD4682BA4C}"/>
                  </a:ext>
                </a:extLst>
              </p:cNvPr>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40;p57">
                <a:extLst>
                  <a:ext uri="{FF2B5EF4-FFF2-40B4-BE49-F238E27FC236}">
                    <a16:creationId xmlns:a16="http://schemas.microsoft.com/office/drawing/2014/main" id="{7452082C-918A-4574-9A97-6CFDA41C77A5}"/>
                  </a:ext>
                </a:extLst>
              </p:cNvPr>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41;p57">
                <a:extLst>
                  <a:ext uri="{FF2B5EF4-FFF2-40B4-BE49-F238E27FC236}">
                    <a16:creationId xmlns:a16="http://schemas.microsoft.com/office/drawing/2014/main" id="{D261130B-3091-4111-9B45-A368BF588CFB}"/>
                  </a:ext>
                </a:extLst>
              </p:cNvPr>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3442;p57">
                <a:extLst>
                  <a:ext uri="{FF2B5EF4-FFF2-40B4-BE49-F238E27FC236}">
                    <a16:creationId xmlns:a16="http://schemas.microsoft.com/office/drawing/2014/main" id="{55A8402E-A8DB-48D6-9137-7521B0EC156B}"/>
                  </a:ext>
                </a:extLst>
              </p:cNvPr>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43;p57">
                <a:extLst>
                  <a:ext uri="{FF2B5EF4-FFF2-40B4-BE49-F238E27FC236}">
                    <a16:creationId xmlns:a16="http://schemas.microsoft.com/office/drawing/2014/main" id="{F39E3627-EE4A-4603-81D4-0D95E72125A6}"/>
                  </a:ext>
                </a:extLst>
              </p:cNvPr>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44;p57">
                <a:extLst>
                  <a:ext uri="{FF2B5EF4-FFF2-40B4-BE49-F238E27FC236}">
                    <a16:creationId xmlns:a16="http://schemas.microsoft.com/office/drawing/2014/main" id="{1015D961-5679-4A35-A116-7F38F1FDC3D3}"/>
                  </a:ext>
                </a:extLst>
              </p:cNvPr>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445;p57">
                <a:extLst>
                  <a:ext uri="{FF2B5EF4-FFF2-40B4-BE49-F238E27FC236}">
                    <a16:creationId xmlns:a16="http://schemas.microsoft.com/office/drawing/2014/main" id="{98F53235-86D7-4C03-A930-3742061177D2}"/>
                  </a:ext>
                </a:extLst>
              </p:cNvPr>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446;p57">
                <a:extLst>
                  <a:ext uri="{FF2B5EF4-FFF2-40B4-BE49-F238E27FC236}">
                    <a16:creationId xmlns:a16="http://schemas.microsoft.com/office/drawing/2014/main" id="{11B4FE1E-A4E9-44E7-BD41-B3DDD0388F3A}"/>
                  </a:ext>
                </a:extLst>
              </p:cNvPr>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447;p57">
                <a:extLst>
                  <a:ext uri="{FF2B5EF4-FFF2-40B4-BE49-F238E27FC236}">
                    <a16:creationId xmlns:a16="http://schemas.microsoft.com/office/drawing/2014/main" id="{60578DFC-5995-49B6-A29A-CF1FF080296F}"/>
                  </a:ext>
                </a:extLst>
              </p:cNvPr>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448;p57">
                <a:extLst>
                  <a:ext uri="{FF2B5EF4-FFF2-40B4-BE49-F238E27FC236}">
                    <a16:creationId xmlns:a16="http://schemas.microsoft.com/office/drawing/2014/main" id="{0F6E875C-78BF-4010-A8B6-0F35F3EF8186}"/>
                  </a:ext>
                </a:extLst>
              </p:cNvPr>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449;p57">
              <a:extLst>
                <a:ext uri="{FF2B5EF4-FFF2-40B4-BE49-F238E27FC236}">
                  <a16:creationId xmlns:a16="http://schemas.microsoft.com/office/drawing/2014/main" id="{0B20D186-A489-46AF-B697-FE2E032514EC}"/>
                </a:ext>
              </a:extLst>
            </p:cNvPr>
            <p:cNvGrpSpPr/>
            <p:nvPr/>
          </p:nvGrpSpPr>
          <p:grpSpPr>
            <a:xfrm>
              <a:off x="4760834" y="2594715"/>
              <a:ext cx="1108903" cy="517407"/>
              <a:chOff x="4760834" y="2594715"/>
              <a:chExt cx="1108903" cy="517407"/>
            </a:xfrm>
            <a:grpFill/>
          </p:grpSpPr>
          <p:sp>
            <p:nvSpPr>
              <p:cNvPr id="22" name="Google Shape;3450;p57">
                <a:extLst>
                  <a:ext uri="{FF2B5EF4-FFF2-40B4-BE49-F238E27FC236}">
                    <a16:creationId xmlns:a16="http://schemas.microsoft.com/office/drawing/2014/main" id="{019F51CF-A5D4-42DC-A534-D4D1068E769A}"/>
                  </a:ext>
                </a:extLst>
              </p:cNvPr>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451;p57">
                <a:extLst>
                  <a:ext uri="{FF2B5EF4-FFF2-40B4-BE49-F238E27FC236}">
                    <a16:creationId xmlns:a16="http://schemas.microsoft.com/office/drawing/2014/main" id="{D02348DF-4068-479F-AE7C-FB6FA2877906}"/>
                  </a:ext>
                </a:extLst>
              </p:cNvPr>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452;p57">
                <a:extLst>
                  <a:ext uri="{FF2B5EF4-FFF2-40B4-BE49-F238E27FC236}">
                    <a16:creationId xmlns:a16="http://schemas.microsoft.com/office/drawing/2014/main" id="{3EDA9A3A-BB6D-49AC-AEB2-09F275D46EAB}"/>
                  </a:ext>
                </a:extLst>
              </p:cNvPr>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453;p57">
                <a:extLst>
                  <a:ext uri="{FF2B5EF4-FFF2-40B4-BE49-F238E27FC236}">
                    <a16:creationId xmlns:a16="http://schemas.microsoft.com/office/drawing/2014/main" id="{2504872F-D5DD-42D1-A1B3-571F16EEBFC6}"/>
                  </a:ext>
                </a:extLst>
              </p:cNvPr>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454;p57">
                <a:extLst>
                  <a:ext uri="{FF2B5EF4-FFF2-40B4-BE49-F238E27FC236}">
                    <a16:creationId xmlns:a16="http://schemas.microsoft.com/office/drawing/2014/main" id="{09C1B8F4-D1C5-4E2A-AC91-FC50397495AF}"/>
                  </a:ext>
                </a:extLst>
              </p:cNvPr>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455;p57">
                <a:extLst>
                  <a:ext uri="{FF2B5EF4-FFF2-40B4-BE49-F238E27FC236}">
                    <a16:creationId xmlns:a16="http://schemas.microsoft.com/office/drawing/2014/main" id="{06B7DE1C-05D4-4D68-A7F6-E9FAA321B00C}"/>
                  </a:ext>
                </a:extLst>
              </p:cNvPr>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56;p57">
                <a:extLst>
                  <a:ext uri="{FF2B5EF4-FFF2-40B4-BE49-F238E27FC236}">
                    <a16:creationId xmlns:a16="http://schemas.microsoft.com/office/drawing/2014/main" id="{4F6B36F0-0DC5-485D-B323-3AC97DE17D38}"/>
                  </a:ext>
                </a:extLst>
              </p:cNvPr>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57;p57">
                <a:extLst>
                  <a:ext uri="{FF2B5EF4-FFF2-40B4-BE49-F238E27FC236}">
                    <a16:creationId xmlns:a16="http://schemas.microsoft.com/office/drawing/2014/main" id="{5C023870-9F0C-41DF-8C1E-9F69D96094C1}"/>
                  </a:ext>
                </a:extLst>
              </p:cNvPr>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458;p57">
                <a:extLst>
                  <a:ext uri="{FF2B5EF4-FFF2-40B4-BE49-F238E27FC236}">
                    <a16:creationId xmlns:a16="http://schemas.microsoft.com/office/drawing/2014/main" id="{02C61CEC-02C9-456F-98FB-5E52E3FEE5CE}"/>
                  </a:ext>
                </a:extLst>
              </p:cNvPr>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459;p57">
                <a:extLst>
                  <a:ext uri="{FF2B5EF4-FFF2-40B4-BE49-F238E27FC236}">
                    <a16:creationId xmlns:a16="http://schemas.microsoft.com/office/drawing/2014/main" id="{21660802-C200-4674-ACA5-FDF3D6F19203}"/>
                  </a:ext>
                </a:extLst>
              </p:cNvPr>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60;p57">
                <a:extLst>
                  <a:ext uri="{FF2B5EF4-FFF2-40B4-BE49-F238E27FC236}">
                    <a16:creationId xmlns:a16="http://schemas.microsoft.com/office/drawing/2014/main" id="{8FB9D459-9874-49D5-927B-050CF154E9D4}"/>
                  </a:ext>
                </a:extLst>
              </p:cNvPr>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61;p57">
                <a:extLst>
                  <a:ext uri="{FF2B5EF4-FFF2-40B4-BE49-F238E27FC236}">
                    <a16:creationId xmlns:a16="http://schemas.microsoft.com/office/drawing/2014/main" id="{6C076836-51A5-4522-88B6-B92BC996F115}"/>
                  </a:ext>
                </a:extLst>
              </p:cNvPr>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62;p57">
                <a:extLst>
                  <a:ext uri="{FF2B5EF4-FFF2-40B4-BE49-F238E27FC236}">
                    <a16:creationId xmlns:a16="http://schemas.microsoft.com/office/drawing/2014/main" id="{3A05693C-13C4-47EE-91C7-1E3277E2F949}"/>
                  </a:ext>
                </a:extLst>
              </p:cNvPr>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63;p57">
                <a:extLst>
                  <a:ext uri="{FF2B5EF4-FFF2-40B4-BE49-F238E27FC236}">
                    <a16:creationId xmlns:a16="http://schemas.microsoft.com/office/drawing/2014/main" id="{492D50F0-87F4-4734-AB95-07263E30F828}"/>
                  </a:ext>
                </a:extLst>
              </p:cNvPr>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64;p57">
                <a:extLst>
                  <a:ext uri="{FF2B5EF4-FFF2-40B4-BE49-F238E27FC236}">
                    <a16:creationId xmlns:a16="http://schemas.microsoft.com/office/drawing/2014/main" id="{EEBA8815-2C32-4039-82C3-006A7ECADE72}"/>
                  </a:ext>
                </a:extLst>
              </p:cNvPr>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65;p57">
                <a:extLst>
                  <a:ext uri="{FF2B5EF4-FFF2-40B4-BE49-F238E27FC236}">
                    <a16:creationId xmlns:a16="http://schemas.microsoft.com/office/drawing/2014/main" id="{1DEC18DB-CABC-46B6-A269-2BB429CBE0C6}"/>
                  </a:ext>
                </a:extLst>
              </p:cNvPr>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66;p57">
                <a:extLst>
                  <a:ext uri="{FF2B5EF4-FFF2-40B4-BE49-F238E27FC236}">
                    <a16:creationId xmlns:a16="http://schemas.microsoft.com/office/drawing/2014/main" id="{9BA65873-D214-4EE3-A604-6285EC501034}"/>
                  </a:ext>
                </a:extLst>
              </p:cNvPr>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67;p57">
                <a:extLst>
                  <a:ext uri="{FF2B5EF4-FFF2-40B4-BE49-F238E27FC236}">
                    <a16:creationId xmlns:a16="http://schemas.microsoft.com/office/drawing/2014/main" id="{C0A4ED11-4047-4AD4-8D51-5A63F9CB37D8}"/>
                  </a:ext>
                </a:extLst>
              </p:cNvPr>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68;p57">
                <a:extLst>
                  <a:ext uri="{FF2B5EF4-FFF2-40B4-BE49-F238E27FC236}">
                    <a16:creationId xmlns:a16="http://schemas.microsoft.com/office/drawing/2014/main" id="{ED12022C-3AD2-4043-89A6-450849FBB17B}"/>
                  </a:ext>
                </a:extLst>
              </p:cNvPr>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69;p57">
                <a:extLst>
                  <a:ext uri="{FF2B5EF4-FFF2-40B4-BE49-F238E27FC236}">
                    <a16:creationId xmlns:a16="http://schemas.microsoft.com/office/drawing/2014/main" id="{3B59DDC0-066E-4C9C-97CA-FE2AD3265559}"/>
                  </a:ext>
                </a:extLst>
              </p:cNvPr>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70;p57">
                <a:extLst>
                  <a:ext uri="{FF2B5EF4-FFF2-40B4-BE49-F238E27FC236}">
                    <a16:creationId xmlns:a16="http://schemas.microsoft.com/office/drawing/2014/main" id="{25A4AF67-F383-44BC-A457-E65E58A9F3FF}"/>
                  </a:ext>
                </a:extLst>
              </p:cNvPr>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71;p57">
                <a:extLst>
                  <a:ext uri="{FF2B5EF4-FFF2-40B4-BE49-F238E27FC236}">
                    <a16:creationId xmlns:a16="http://schemas.microsoft.com/office/drawing/2014/main" id="{3B2FF34E-9439-4E56-B131-6EFBC2DCE5D0}"/>
                  </a:ext>
                </a:extLst>
              </p:cNvPr>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72;p57">
                <a:extLst>
                  <a:ext uri="{FF2B5EF4-FFF2-40B4-BE49-F238E27FC236}">
                    <a16:creationId xmlns:a16="http://schemas.microsoft.com/office/drawing/2014/main" id="{4CE3C41C-1CA0-4A85-9601-5FA687464268}"/>
                  </a:ext>
                </a:extLst>
              </p:cNvPr>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73;p57">
                <a:extLst>
                  <a:ext uri="{FF2B5EF4-FFF2-40B4-BE49-F238E27FC236}">
                    <a16:creationId xmlns:a16="http://schemas.microsoft.com/office/drawing/2014/main" id="{19409AB9-02E1-42FF-BDBD-FB0CCE91EC38}"/>
                  </a:ext>
                </a:extLst>
              </p:cNvPr>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74;p57">
                <a:extLst>
                  <a:ext uri="{FF2B5EF4-FFF2-40B4-BE49-F238E27FC236}">
                    <a16:creationId xmlns:a16="http://schemas.microsoft.com/office/drawing/2014/main" id="{963793BF-74DE-49BC-8732-7F06F3898150}"/>
                  </a:ext>
                </a:extLst>
              </p:cNvPr>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75;p57">
                <a:extLst>
                  <a:ext uri="{FF2B5EF4-FFF2-40B4-BE49-F238E27FC236}">
                    <a16:creationId xmlns:a16="http://schemas.microsoft.com/office/drawing/2014/main" id="{53BD3730-07A5-4272-A540-98643DF8E700}"/>
                  </a:ext>
                </a:extLst>
              </p:cNvPr>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76;p57">
                <a:extLst>
                  <a:ext uri="{FF2B5EF4-FFF2-40B4-BE49-F238E27FC236}">
                    <a16:creationId xmlns:a16="http://schemas.microsoft.com/office/drawing/2014/main" id="{C5B14D30-EC08-4C13-B484-77405D4527EC}"/>
                  </a:ext>
                </a:extLst>
              </p:cNvPr>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77;p57">
                <a:extLst>
                  <a:ext uri="{FF2B5EF4-FFF2-40B4-BE49-F238E27FC236}">
                    <a16:creationId xmlns:a16="http://schemas.microsoft.com/office/drawing/2014/main" id="{65B7AA92-0870-447D-9E92-215F5D2A79A7}"/>
                  </a:ext>
                </a:extLst>
              </p:cNvPr>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78;p57">
                <a:extLst>
                  <a:ext uri="{FF2B5EF4-FFF2-40B4-BE49-F238E27FC236}">
                    <a16:creationId xmlns:a16="http://schemas.microsoft.com/office/drawing/2014/main" id="{280AF96F-BE5D-4B10-8F82-C525ADBBF0B4}"/>
                  </a:ext>
                </a:extLst>
              </p:cNvPr>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79;p57">
                <a:extLst>
                  <a:ext uri="{FF2B5EF4-FFF2-40B4-BE49-F238E27FC236}">
                    <a16:creationId xmlns:a16="http://schemas.microsoft.com/office/drawing/2014/main" id="{D45F3757-3B61-48ED-B495-63CF0CE72F07}"/>
                  </a:ext>
                </a:extLst>
              </p:cNvPr>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80;p57">
                <a:extLst>
                  <a:ext uri="{FF2B5EF4-FFF2-40B4-BE49-F238E27FC236}">
                    <a16:creationId xmlns:a16="http://schemas.microsoft.com/office/drawing/2014/main" id="{4299AF60-6BF5-48CC-B097-7B4A8EDE55AC}"/>
                  </a:ext>
                </a:extLst>
              </p:cNvPr>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81;p57">
                <a:extLst>
                  <a:ext uri="{FF2B5EF4-FFF2-40B4-BE49-F238E27FC236}">
                    <a16:creationId xmlns:a16="http://schemas.microsoft.com/office/drawing/2014/main" id="{7FB3A48D-355A-4244-8C64-129C3EB2ADD4}"/>
                  </a:ext>
                </a:extLst>
              </p:cNvPr>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82;p57">
                <a:extLst>
                  <a:ext uri="{FF2B5EF4-FFF2-40B4-BE49-F238E27FC236}">
                    <a16:creationId xmlns:a16="http://schemas.microsoft.com/office/drawing/2014/main" id="{A281361D-53A8-41A1-B101-0028D564230D}"/>
                  </a:ext>
                </a:extLst>
              </p:cNvPr>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83;p57">
                <a:extLst>
                  <a:ext uri="{FF2B5EF4-FFF2-40B4-BE49-F238E27FC236}">
                    <a16:creationId xmlns:a16="http://schemas.microsoft.com/office/drawing/2014/main" id="{ECEFA78D-EC90-4C1B-924F-C36D6DF2083A}"/>
                  </a:ext>
                </a:extLst>
              </p:cNvPr>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84;p57">
                <a:extLst>
                  <a:ext uri="{FF2B5EF4-FFF2-40B4-BE49-F238E27FC236}">
                    <a16:creationId xmlns:a16="http://schemas.microsoft.com/office/drawing/2014/main" id="{70617194-AD72-4373-978E-8CFDD6803428}"/>
                  </a:ext>
                </a:extLst>
              </p:cNvPr>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85;p57">
                <a:extLst>
                  <a:ext uri="{FF2B5EF4-FFF2-40B4-BE49-F238E27FC236}">
                    <a16:creationId xmlns:a16="http://schemas.microsoft.com/office/drawing/2014/main" id="{D5418214-C33C-47F9-A1F8-295ADB4E7F61}"/>
                  </a:ext>
                </a:extLst>
              </p:cNvPr>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86;p57">
                <a:extLst>
                  <a:ext uri="{FF2B5EF4-FFF2-40B4-BE49-F238E27FC236}">
                    <a16:creationId xmlns:a16="http://schemas.microsoft.com/office/drawing/2014/main" id="{8B31570A-217D-4E3C-80F6-14228429A31E}"/>
                  </a:ext>
                </a:extLst>
              </p:cNvPr>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87;p57">
                <a:extLst>
                  <a:ext uri="{FF2B5EF4-FFF2-40B4-BE49-F238E27FC236}">
                    <a16:creationId xmlns:a16="http://schemas.microsoft.com/office/drawing/2014/main" id="{B5D9D191-9629-45ED-9874-10BEF026C6E7}"/>
                  </a:ext>
                </a:extLst>
              </p:cNvPr>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88;p57">
                <a:extLst>
                  <a:ext uri="{FF2B5EF4-FFF2-40B4-BE49-F238E27FC236}">
                    <a16:creationId xmlns:a16="http://schemas.microsoft.com/office/drawing/2014/main" id="{071ADDDE-281C-4D55-B8B4-9C47FEF072B2}"/>
                  </a:ext>
                </a:extLst>
              </p:cNvPr>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89;p57">
                <a:extLst>
                  <a:ext uri="{FF2B5EF4-FFF2-40B4-BE49-F238E27FC236}">
                    <a16:creationId xmlns:a16="http://schemas.microsoft.com/office/drawing/2014/main" id="{794A14BD-DB47-4845-A1C6-36B136DDF84C}"/>
                  </a:ext>
                </a:extLst>
              </p:cNvPr>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90;p57">
                <a:extLst>
                  <a:ext uri="{FF2B5EF4-FFF2-40B4-BE49-F238E27FC236}">
                    <a16:creationId xmlns:a16="http://schemas.microsoft.com/office/drawing/2014/main" id="{6B76BB14-CA68-42A4-AE03-404A82CD1CAA}"/>
                  </a:ext>
                </a:extLst>
              </p:cNvPr>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91;p57">
                <a:extLst>
                  <a:ext uri="{FF2B5EF4-FFF2-40B4-BE49-F238E27FC236}">
                    <a16:creationId xmlns:a16="http://schemas.microsoft.com/office/drawing/2014/main" id="{8AEA4C05-7760-4617-833F-46E817874556}"/>
                  </a:ext>
                </a:extLst>
              </p:cNvPr>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92;p57">
                <a:extLst>
                  <a:ext uri="{FF2B5EF4-FFF2-40B4-BE49-F238E27FC236}">
                    <a16:creationId xmlns:a16="http://schemas.microsoft.com/office/drawing/2014/main" id="{247F9F2B-EDA9-4D72-B869-EF994F33687C}"/>
                  </a:ext>
                </a:extLst>
              </p:cNvPr>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93;p57">
                <a:extLst>
                  <a:ext uri="{FF2B5EF4-FFF2-40B4-BE49-F238E27FC236}">
                    <a16:creationId xmlns:a16="http://schemas.microsoft.com/office/drawing/2014/main" id="{15254729-A834-45B8-8A5D-ED5DC5FF2D9B}"/>
                  </a:ext>
                </a:extLst>
              </p:cNvPr>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94;p57">
                <a:extLst>
                  <a:ext uri="{FF2B5EF4-FFF2-40B4-BE49-F238E27FC236}">
                    <a16:creationId xmlns:a16="http://schemas.microsoft.com/office/drawing/2014/main" id="{FED8173F-E5C9-4216-8EDB-8A1E0B780BED}"/>
                  </a:ext>
                </a:extLst>
              </p:cNvPr>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95;p57">
                <a:extLst>
                  <a:ext uri="{FF2B5EF4-FFF2-40B4-BE49-F238E27FC236}">
                    <a16:creationId xmlns:a16="http://schemas.microsoft.com/office/drawing/2014/main" id="{64DEC057-8BCD-44B7-93B5-016C7CC27B8B}"/>
                  </a:ext>
                </a:extLst>
              </p:cNvPr>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96;p57">
                <a:extLst>
                  <a:ext uri="{FF2B5EF4-FFF2-40B4-BE49-F238E27FC236}">
                    <a16:creationId xmlns:a16="http://schemas.microsoft.com/office/drawing/2014/main" id="{51EA8097-0EC7-4606-9597-8CE37552BA82}"/>
                  </a:ext>
                </a:extLst>
              </p:cNvPr>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97;p57">
                <a:extLst>
                  <a:ext uri="{FF2B5EF4-FFF2-40B4-BE49-F238E27FC236}">
                    <a16:creationId xmlns:a16="http://schemas.microsoft.com/office/drawing/2014/main" id="{50E98A4F-83B7-4F06-8D7C-D2E113F66DBA}"/>
                  </a:ext>
                </a:extLst>
              </p:cNvPr>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98;p57">
                <a:extLst>
                  <a:ext uri="{FF2B5EF4-FFF2-40B4-BE49-F238E27FC236}">
                    <a16:creationId xmlns:a16="http://schemas.microsoft.com/office/drawing/2014/main" id="{4830C979-1C9B-4539-9C00-66B43E37A996}"/>
                  </a:ext>
                </a:extLst>
              </p:cNvPr>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99;p57">
                <a:extLst>
                  <a:ext uri="{FF2B5EF4-FFF2-40B4-BE49-F238E27FC236}">
                    <a16:creationId xmlns:a16="http://schemas.microsoft.com/office/drawing/2014/main" id="{EF8FD7F3-0117-4D8F-A919-20BDC0837E9F}"/>
                  </a:ext>
                </a:extLst>
              </p:cNvPr>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00;p57">
                <a:extLst>
                  <a:ext uri="{FF2B5EF4-FFF2-40B4-BE49-F238E27FC236}">
                    <a16:creationId xmlns:a16="http://schemas.microsoft.com/office/drawing/2014/main" id="{5611576D-DEE5-4C26-8406-5A955EBDDD06}"/>
                  </a:ext>
                </a:extLst>
              </p:cNvPr>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01;p57">
                <a:extLst>
                  <a:ext uri="{FF2B5EF4-FFF2-40B4-BE49-F238E27FC236}">
                    <a16:creationId xmlns:a16="http://schemas.microsoft.com/office/drawing/2014/main" id="{80D16D4F-06ED-40C9-9E9B-300013EDF7FA}"/>
                  </a:ext>
                </a:extLst>
              </p:cNvPr>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02;p57">
                <a:extLst>
                  <a:ext uri="{FF2B5EF4-FFF2-40B4-BE49-F238E27FC236}">
                    <a16:creationId xmlns:a16="http://schemas.microsoft.com/office/drawing/2014/main" id="{7A92FB6D-1098-481C-B277-01C83B47DD8E}"/>
                  </a:ext>
                </a:extLst>
              </p:cNvPr>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03;p57">
                <a:extLst>
                  <a:ext uri="{FF2B5EF4-FFF2-40B4-BE49-F238E27FC236}">
                    <a16:creationId xmlns:a16="http://schemas.microsoft.com/office/drawing/2014/main" id="{E920ECEF-EB6A-480D-9BF4-BF00B3525554}"/>
                  </a:ext>
                </a:extLst>
              </p:cNvPr>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04;p57">
                <a:extLst>
                  <a:ext uri="{FF2B5EF4-FFF2-40B4-BE49-F238E27FC236}">
                    <a16:creationId xmlns:a16="http://schemas.microsoft.com/office/drawing/2014/main" id="{639A6344-C28D-425B-9221-409202E77A7B}"/>
                  </a:ext>
                </a:extLst>
              </p:cNvPr>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05;p57">
                <a:extLst>
                  <a:ext uri="{FF2B5EF4-FFF2-40B4-BE49-F238E27FC236}">
                    <a16:creationId xmlns:a16="http://schemas.microsoft.com/office/drawing/2014/main" id="{B8BD8C9C-A176-411F-88D2-6CF7FB83D92F}"/>
                  </a:ext>
                </a:extLst>
              </p:cNvPr>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06;p57">
                <a:extLst>
                  <a:ext uri="{FF2B5EF4-FFF2-40B4-BE49-F238E27FC236}">
                    <a16:creationId xmlns:a16="http://schemas.microsoft.com/office/drawing/2014/main" id="{D8730204-CBFD-458C-BD76-612EA1E79314}"/>
                  </a:ext>
                </a:extLst>
              </p:cNvPr>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07;p57">
                <a:extLst>
                  <a:ext uri="{FF2B5EF4-FFF2-40B4-BE49-F238E27FC236}">
                    <a16:creationId xmlns:a16="http://schemas.microsoft.com/office/drawing/2014/main" id="{36CF810F-ECB3-4190-A98F-599E402D1915}"/>
                  </a:ext>
                </a:extLst>
              </p:cNvPr>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08;p57">
                <a:extLst>
                  <a:ext uri="{FF2B5EF4-FFF2-40B4-BE49-F238E27FC236}">
                    <a16:creationId xmlns:a16="http://schemas.microsoft.com/office/drawing/2014/main" id="{4C9C1E34-35FA-4D73-96C8-BC7F248BC388}"/>
                  </a:ext>
                </a:extLst>
              </p:cNvPr>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09;p57">
                <a:extLst>
                  <a:ext uri="{FF2B5EF4-FFF2-40B4-BE49-F238E27FC236}">
                    <a16:creationId xmlns:a16="http://schemas.microsoft.com/office/drawing/2014/main" id="{5D2FB92D-97A0-4807-AC95-EDD7C8A6E3E6}"/>
                  </a:ext>
                </a:extLst>
              </p:cNvPr>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10;p57">
                <a:extLst>
                  <a:ext uri="{FF2B5EF4-FFF2-40B4-BE49-F238E27FC236}">
                    <a16:creationId xmlns:a16="http://schemas.microsoft.com/office/drawing/2014/main" id="{A66F7470-923D-4389-8EBE-2A4C4F0CA556}"/>
                  </a:ext>
                </a:extLst>
              </p:cNvPr>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11;p57">
                <a:extLst>
                  <a:ext uri="{FF2B5EF4-FFF2-40B4-BE49-F238E27FC236}">
                    <a16:creationId xmlns:a16="http://schemas.microsoft.com/office/drawing/2014/main" id="{F8F1B0B6-FA5C-4A55-BD3C-26AC84B2334B}"/>
                  </a:ext>
                </a:extLst>
              </p:cNvPr>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12;p57">
                <a:extLst>
                  <a:ext uri="{FF2B5EF4-FFF2-40B4-BE49-F238E27FC236}">
                    <a16:creationId xmlns:a16="http://schemas.microsoft.com/office/drawing/2014/main" id="{DC767EB0-5277-4F9B-A126-DCC23A137BE7}"/>
                  </a:ext>
                </a:extLst>
              </p:cNvPr>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13;p57">
                <a:extLst>
                  <a:ext uri="{FF2B5EF4-FFF2-40B4-BE49-F238E27FC236}">
                    <a16:creationId xmlns:a16="http://schemas.microsoft.com/office/drawing/2014/main" id="{8E89D347-62CE-445C-9F32-B7AE19D87B01}"/>
                  </a:ext>
                </a:extLst>
              </p:cNvPr>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14;p57">
                <a:extLst>
                  <a:ext uri="{FF2B5EF4-FFF2-40B4-BE49-F238E27FC236}">
                    <a16:creationId xmlns:a16="http://schemas.microsoft.com/office/drawing/2014/main" id="{EB5DD9CD-A91D-40E9-8B92-6FBB7113669C}"/>
                  </a:ext>
                </a:extLst>
              </p:cNvPr>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15;p57">
                <a:extLst>
                  <a:ext uri="{FF2B5EF4-FFF2-40B4-BE49-F238E27FC236}">
                    <a16:creationId xmlns:a16="http://schemas.microsoft.com/office/drawing/2014/main" id="{BB2F631D-BAA4-4E79-9C75-4B2F3732B539}"/>
                  </a:ext>
                </a:extLst>
              </p:cNvPr>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16;p57">
                <a:extLst>
                  <a:ext uri="{FF2B5EF4-FFF2-40B4-BE49-F238E27FC236}">
                    <a16:creationId xmlns:a16="http://schemas.microsoft.com/office/drawing/2014/main" id="{808A134C-4B9D-4C0E-8C95-12C9ED8C82D6}"/>
                  </a:ext>
                </a:extLst>
              </p:cNvPr>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17;p57">
                <a:extLst>
                  <a:ext uri="{FF2B5EF4-FFF2-40B4-BE49-F238E27FC236}">
                    <a16:creationId xmlns:a16="http://schemas.microsoft.com/office/drawing/2014/main" id="{3A778C4E-B2C3-4844-9CE2-148CEDF48534}"/>
                  </a:ext>
                </a:extLst>
              </p:cNvPr>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18;p57">
                <a:extLst>
                  <a:ext uri="{FF2B5EF4-FFF2-40B4-BE49-F238E27FC236}">
                    <a16:creationId xmlns:a16="http://schemas.microsoft.com/office/drawing/2014/main" id="{DB6ABCD0-275C-4F56-8191-0917F922495A}"/>
                  </a:ext>
                </a:extLst>
              </p:cNvPr>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19;p57">
                <a:extLst>
                  <a:ext uri="{FF2B5EF4-FFF2-40B4-BE49-F238E27FC236}">
                    <a16:creationId xmlns:a16="http://schemas.microsoft.com/office/drawing/2014/main" id="{6295D3F7-2394-4E5D-9FA6-B840293046B2}"/>
                  </a:ext>
                </a:extLst>
              </p:cNvPr>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520;p57">
                <a:extLst>
                  <a:ext uri="{FF2B5EF4-FFF2-40B4-BE49-F238E27FC236}">
                    <a16:creationId xmlns:a16="http://schemas.microsoft.com/office/drawing/2014/main" id="{C486B436-8653-4153-AE2F-A22CE2D1CFA2}"/>
                  </a:ext>
                </a:extLst>
              </p:cNvPr>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521;p57">
                <a:extLst>
                  <a:ext uri="{FF2B5EF4-FFF2-40B4-BE49-F238E27FC236}">
                    <a16:creationId xmlns:a16="http://schemas.microsoft.com/office/drawing/2014/main" id="{030AAC1C-7BF7-4AF1-8B6F-25AC3AD757D7}"/>
                  </a:ext>
                </a:extLst>
              </p:cNvPr>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22;p57">
                <a:extLst>
                  <a:ext uri="{FF2B5EF4-FFF2-40B4-BE49-F238E27FC236}">
                    <a16:creationId xmlns:a16="http://schemas.microsoft.com/office/drawing/2014/main" id="{7ACD9ED1-EE2A-426D-95AD-28B1F96CFFFB}"/>
                  </a:ext>
                </a:extLst>
              </p:cNvPr>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23;p57">
                <a:extLst>
                  <a:ext uri="{FF2B5EF4-FFF2-40B4-BE49-F238E27FC236}">
                    <a16:creationId xmlns:a16="http://schemas.microsoft.com/office/drawing/2014/main" id="{9C2CC7C3-2B7C-439E-818C-0F56AD3B2EB3}"/>
                  </a:ext>
                </a:extLst>
              </p:cNvPr>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24;p57">
                <a:extLst>
                  <a:ext uri="{FF2B5EF4-FFF2-40B4-BE49-F238E27FC236}">
                    <a16:creationId xmlns:a16="http://schemas.microsoft.com/office/drawing/2014/main" id="{3125D2A2-178E-4E3D-A0F9-442FC4DCD867}"/>
                  </a:ext>
                </a:extLst>
              </p:cNvPr>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25;p57">
                <a:extLst>
                  <a:ext uri="{FF2B5EF4-FFF2-40B4-BE49-F238E27FC236}">
                    <a16:creationId xmlns:a16="http://schemas.microsoft.com/office/drawing/2014/main" id="{54B66FA5-D9B0-471B-A12E-D52176DB099C}"/>
                  </a:ext>
                </a:extLst>
              </p:cNvPr>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26;p57">
                <a:extLst>
                  <a:ext uri="{FF2B5EF4-FFF2-40B4-BE49-F238E27FC236}">
                    <a16:creationId xmlns:a16="http://schemas.microsoft.com/office/drawing/2014/main" id="{FBAAB168-F625-45C7-9B49-6A727E5B1B92}"/>
                  </a:ext>
                </a:extLst>
              </p:cNvPr>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27;p57">
                <a:extLst>
                  <a:ext uri="{FF2B5EF4-FFF2-40B4-BE49-F238E27FC236}">
                    <a16:creationId xmlns:a16="http://schemas.microsoft.com/office/drawing/2014/main" id="{DDF78EA7-AC1B-4858-9108-BE7CBC3727F3}"/>
                  </a:ext>
                </a:extLst>
              </p:cNvPr>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8;p57">
                <a:extLst>
                  <a:ext uri="{FF2B5EF4-FFF2-40B4-BE49-F238E27FC236}">
                    <a16:creationId xmlns:a16="http://schemas.microsoft.com/office/drawing/2014/main" id="{9EEE9A99-DCE9-45FB-9CA0-88898D548E1B}"/>
                  </a:ext>
                </a:extLst>
              </p:cNvPr>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29;p57">
                <a:extLst>
                  <a:ext uri="{FF2B5EF4-FFF2-40B4-BE49-F238E27FC236}">
                    <a16:creationId xmlns:a16="http://schemas.microsoft.com/office/drawing/2014/main" id="{8065C896-6B11-402D-8835-5F43D2B932BC}"/>
                  </a:ext>
                </a:extLst>
              </p:cNvPr>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30;p57">
                <a:extLst>
                  <a:ext uri="{FF2B5EF4-FFF2-40B4-BE49-F238E27FC236}">
                    <a16:creationId xmlns:a16="http://schemas.microsoft.com/office/drawing/2014/main" id="{958C67DA-0375-47AE-BDD6-EE80BAC23DB7}"/>
                  </a:ext>
                </a:extLst>
              </p:cNvPr>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31;p57">
                <a:extLst>
                  <a:ext uri="{FF2B5EF4-FFF2-40B4-BE49-F238E27FC236}">
                    <a16:creationId xmlns:a16="http://schemas.microsoft.com/office/drawing/2014/main" id="{A609D7F4-4058-421A-8CC8-0A701E8EFA1E}"/>
                  </a:ext>
                </a:extLst>
              </p:cNvPr>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32;p57">
                <a:extLst>
                  <a:ext uri="{FF2B5EF4-FFF2-40B4-BE49-F238E27FC236}">
                    <a16:creationId xmlns:a16="http://schemas.microsoft.com/office/drawing/2014/main" id="{F858CD94-54E2-4399-879A-4FED0130C3CF}"/>
                  </a:ext>
                </a:extLst>
              </p:cNvPr>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33;p57">
                <a:extLst>
                  <a:ext uri="{FF2B5EF4-FFF2-40B4-BE49-F238E27FC236}">
                    <a16:creationId xmlns:a16="http://schemas.microsoft.com/office/drawing/2014/main" id="{BB93D6E7-BD99-4997-B347-D02E30C599AA}"/>
                  </a:ext>
                </a:extLst>
              </p:cNvPr>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34;p57">
                <a:extLst>
                  <a:ext uri="{FF2B5EF4-FFF2-40B4-BE49-F238E27FC236}">
                    <a16:creationId xmlns:a16="http://schemas.microsoft.com/office/drawing/2014/main" id="{A7BB9A19-BFEC-49AE-BD99-6CE0ACBEA4BC}"/>
                  </a:ext>
                </a:extLst>
              </p:cNvPr>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35;p57">
                <a:extLst>
                  <a:ext uri="{FF2B5EF4-FFF2-40B4-BE49-F238E27FC236}">
                    <a16:creationId xmlns:a16="http://schemas.microsoft.com/office/drawing/2014/main" id="{E946025B-86C9-4B9A-89DF-55BF6E6F8F73}"/>
                  </a:ext>
                </a:extLst>
              </p:cNvPr>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536;p57">
                <a:extLst>
                  <a:ext uri="{FF2B5EF4-FFF2-40B4-BE49-F238E27FC236}">
                    <a16:creationId xmlns:a16="http://schemas.microsoft.com/office/drawing/2014/main" id="{A8EC5F5A-0D59-4619-8EEC-9CBB1093DE4A}"/>
                  </a:ext>
                </a:extLst>
              </p:cNvPr>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537;p57">
                <a:extLst>
                  <a:ext uri="{FF2B5EF4-FFF2-40B4-BE49-F238E27FC236}">
                    <a16:creationId xmlns:a16="http://schemas.microsoft.com/office/drawing/2014/main" id="{A4A62B4B-98C2-466E-B305-837F068BD31D}"/>
                  </a:ext>
                </a:extLst>
              </p:cNvPr>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538;p57">
                <a:extLst>
                  <a:ext uri="{FF2B5EF4-FFF2-40B4-BE49-F238E27FC236}">
                    <a16:creationId xmlns:a16="http://schemas.microsoft.com/office/drawing/2014/main" id="{D48B19DD-B1F0-4ADA-8D27-4D731498635D}"/>
                  </a:ext>
                </a:extLst>
              </p:cNvPr>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539;p57">
                <a:extLst>
                  <a:ext uri="{FF2B5EF4-FFF2-40B4-BE49-F238E27FC236}">
                    <a16:creationId xmlns:a16="http://schemas.microsoft.com/office/drawing/2014/main" id="{9874BCBB-AC57-441F-AD69-FC56F462C6C2}"/>
                  </a:ext>
                </a:extLst>
              </p:cNvPr>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540;p57">
                <a:extLst>
                  <a:ext uri="{FF2B5EF4-FFF2-40B4-BE49-F238E27FC236}">
                    <a16:creationId xmlns:a16="http://schemas.microsoft.com/office/drawing/2014/main" id="{EA9BC2DF-1FA5-4751-B92F-89F10B15A573}"/>
                  </a:ext>
                </a:extLst>
              </p:cNvPr>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541;p57">
                <a:extLst>
                  <a:ext uri="{FF2B5EF4-FFF2-40B4-BE49-F238E27FC236}">
                    <a16:creationId xmlns:a16="http://schemas.microsoft.com/office/drawing/2014/main" id="{EEDAD128-B29D-4F11-A097-36046A9DA8B6}"/>
                  </a:ext>
                </a:extLst>
              </p:cNvPr>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542;p57">
                <a:extLst>
                  <a:ext uri="{FF2B5EF4-FFF2-40B4-BE49-F238E27FC236}">
                    <a16:creationId xmlns:a16="http://schemas.microsoft.com/office/drawing/2014/main" id="{E3E68A9A-7BDC-4978-9CD4-E192677B10BE}"/>
                  </a:ext>
                </a:extLst>
              </p:cNvPr>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543;p57">
                <a:extLst>
                  <a:ext uri="{FF2B5EF4-FFF2-40B4-BE49-F238E27FC236}">
                    <a16:creationId xmlns:a16="http://schemas.microsoft.com/office/drawing/2014/main" id="{30C36BED-A7DE-4120-95ED-7997CDF4C62F}"/>
                  </a:ext>
                </a:extLst>
              </p:cNvPr>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544;p57">
                <a:extLst>
                  <a:ext uri="{FF2B5EF4-FFF2-40B4-BE49-F238E27FC236}">
                    <a16:creationId xmlns:a16="http://schemas.microsoft.com/office/drawing/2014/main" id="{36DB2A3A-E754-483F-A0EB-9EA44393CD4F}"/>
                  </a:ext>
                </a:extLst>
              </p:cNvPr>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545;p57">
                <a:extLst>
                  <a:ext uri="{FF2B5EF4-FFF2-40B4-BE49-F238E27FC236}">
                    <a16:creationId xmlns:a16="http://schemas.microsoft.com/office/drawing/2014/main" id="{AEA9D7F1-12C2-402B-B410-65A59EE8C421}"/>
                  </a:ext>
                </a:extLst>
              </p:cNvPr>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546;p57">
                <a:extLst>
                  <a:ext uri="{FF2B5EF4-FFF2-40B4-BE49-F238E27FC236}">
                    <a16:creationId xmlns:a16="http://schemas.microsoft.com/office/drawing/2014/main" id="{649D20B0-3B2A-457B-9028-0F9456ADB43D}"/>
                  </a:ext>
                </a:extLst>
              </p:cNvPr>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547;p57">
                <a:extLst>
                  <a:ext uri="{FF2B5EF4-FFF2-40B4-BE49-F238E27FC236}">
                    <a16:creationId xmlns:a16="http://schemas.microsoft.com/office/drawing/2014/main" id="{48CC8A1A-EA75-4235-9BDA-B52BB8D36589}"/>
                  </a:ext>
                </a:extLst>
              </p:cNvPr>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548;p57">
                <a:extLst>
                  <a:ext uri="{FF2B5EF4-FFF2-40B4-BE49-F238E27FC236}">
                    <a16:creationId xmlns:a16="http://schemas.microsoft.com/office/drawing/2014/main" id="{0B8046DF-8255-436B-A0F4-CDDB2A0C88A6}"/>
                  </a:ext>
                </a:extLst>
              </p:cNvPr>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549;p57">
                <a:extLst>
                  <a:ext uri="{FF2B5EF4-FFF2-40B4-BE49-F238E27FC236}">
                    <a16:creationId xmlns:a16="http://schemas.microsoft.com/office/drawing/2014/main" id="{687F3D78-6766-46E0-A923-94483DC846A8}"/>
                  </a:ext>
                </a:extLst>
              </p:cNvPr>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550;p57">
                <a:extLst>
                  <a:ext uri="{FF2B5EF4-FFF2-40B4-BE49-F238E27FC236}">
                    <a16:creationId xmlns:a16="http://schemas.microsoft.com/office/drawing/2014/main" id="{BD297607-8B39-4578-BFBD-493A034E03BA}"/>
                  </a:ext>
                </a:extLst>
              </p:cNvPr>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551;p57">
                <a:extLst>
                  <a:ext uri="{FF2B5EF4-FFF2-40B4-BE49-F238E27FC236}">
                    <a16:creationId xmlns:a16="http://schemas.microsoft.com/office/drawing/2014/main" id="{7F767DEE-F66D-47CC-8F44-606804AD66A4}"/>
                  </a:ext>
                </a:extLst>
              </p:cNvPr>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552;p57">
                <a:extLst>
                  <a:ext uri="{FF2B5EF4-FFF2-40B4-BE49-F238E27FC236}">
                    <a16:creationId xmlns:a16="http://schemas.microsoft.com/office/drawing/2014/main" id="{D0885159-98A5-4BEF-8C4B-B967EB8AFB00}"/>
                  </a:ext>
                </a:extLst>
              </p:cNvPr>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553;p57">
                <a:extLst>
                  <a:ext uri="{FF2B5EF4-FFF2-40B4-BE49-F238E27FC236}">
                    <a16:creationId xmlns:a16="http://schemas.microsoft.com/office/drawing/2014/main" id="{B47B66ED-9075-4FC0-A16C-F65BA961F6EC}"/>
                  </a:ext>
                </a:extLst>
              </p:cNvPr>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554;p57">
                <a:extLst>
                  <a:ext uri="{FF2B5EF4-FFF2-40B4-BE49-F238E27FC236}">
                    <a16:creationId xmlns:a16="http://schemas.microsoft.com/office/drawing/2014/main" id="{62C7736C-6272-4601-8838-723FB4868A4F}"/>
                  </a:ext>
                </a:extLst>
              </p:cNvPr>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555;p57">
                <a:extLst>
                  <a:ext uri="{FF2B5EF4-FFF2-40B4-BE49-F238E27FC236}">
                    <a16:creationId xmlns:a16="http://schemas.microsoft.com/office/drawing/2014/main" id="{08DBB64F-75B4-4403-B692-1181EEB1B43A}"/>
                  </a:ext>
                </a:extLst>
              </p:cNvPr>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556;p57">
                <a:extLst>
                  <a:ext uri="{FF2B5EF4-FFF2-40B4-BE49-F238E27FC236}">
                    <a16:creationId xmlns:a16="http://schemas.microsoft.com/office/drawing/2014/main" id="{5B73D174-485B-4A4B-86B3-6462ED9409B5}"/>
                  </a:ext>
                </a:extLst>
              </p:cNvPr>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557;p57">
                <a:extLst>
                  <a:ext uri="{FF2B5EF4-FFF2-40B4-BE49-F238E27FC236}">
                    <a16:creationId xmlns:a16="http://schemas.microsoft.com/office/drawing/2014/main" id="{8CADF1FB-3061-4466-B78C-CE8A72640763}"/>
                  </a:ext>
                </a:extLst>
              </p:cNvPr>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558;p57">
                <a:extLst>
                  <a:ext uri="{FF2B5EF4-FFF2-40B4-BE49-F238E27FC236}">
                    <a16:creationId xmlns:a16="http://schemas.microsoft.com/office/drawing/2014/main" id="{AB8D47F4-4FB2-4187-A5E0-2E1A01C54B16}"/>
                  </a:ext>
                </a:extLst>
              </p:cNvPr>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559;p57">
                <a:extLst>
                  <a:ext uri="{FF2B5EF4-FFF2-40B4-BE49-F238E27FC236}">
                    <a16:creationId xmlns:a16="http://schemas.microsoft.com/office/drawing/2014/main" id="{64B160A4-FFB4-4C5A-82BF-D2C0486CB300}"/>
                  </a:ext>
                </a:extLst>
              </p:cNvPr>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560;p57">
                <a:extLst>
                  <a:ext uri="{FF2B5EF4-FFF2-40B4-BE49-F238E27FC236}">
                    <a16:creationId xmlns:a16="http://schemas.microsoft.com/office/drawing/2014/main" id="{346DD3C3-8A7D-44C9-B849-08AE40A078F3}"/>
                  </a:ext>
                </a:extLst>
              </p:cNvPr>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561;p57">
                <a:extLst>
                  <a:ext uri="{FF2B5EF4-FFF2-40B4-BE49-F238E27FC236}">
                    <a16:creationId xmlns:a16="http://schemas.microsoft.com/office/drawing/2014/main" id="{0EA8264A-2489-4219-B1A7-F03F83007E58}"/>
                  </a:ext>
                </a:extLst>
              </p:cNvPr>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562;p57">
                <a:extLst>
                  <a:ext uri="{FF2B5EF4-FFF2-40B4-BE49-F238E27FC236}">
                    <a16:creationId xmlns:a16="http://schemas.microsoft.com/office/drawing/2014/main" id="{16E2DC57-B149-4DBA-B19B-3D9DA37CE09C}"/>
                  </a:ext>
                </a:extLst>
              </p:cNvPr>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563;p57">
                <a:extLst>
                  <a:ext uri="{FF2B5EF4-FFF2-40B4-BE49-F238E27FC236}">
                    <a16:creationId xmlns:a16="http://schemas.microsoft.com/office/drawing/2014/main" id="{128DAB2E-87EE-4BEF-890B-EDB118814A96}"/>
                  </a:ext>
                </a:extLst>
              </p:cNvPr>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564;p57">
                <a:extLst>
                  <a:ext uri="{FF2B5EF4-FFF2-40B4-BE49-F238E27FC236}">
                    <a16:creationId xmlns:a16="http://schemas.microsoft.com/office/drawing/2014/main" id="{456995A8-C5B8-46AD-941A-1A3F855CDB3D}"/>
                  </a:ext>
                </a:extLst>
              </p:cNvPr>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565;p57">
                <a:extLst>
                  <a:ext uri="{FF2B5EF4-FFF2-40B4-BE49-F238E27FC236}">
                    <a16:creationId xmlns:a16="http://schemas.microsoft.com/office/drawing/2014/main" id="{38CD4205-5561-4AE7-AAC0-C760671B9B77}"/>
                  </a:ext>
                </a:extLst>
              </p:cNvPr>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566;p57">
                <a:extLst>
                  <a:ext uri="{FF2B5EF4-FFF2-40B4-BE49-F238E27FC236}">
                    <a16:creationId xmlns:a16="http://schemas.microsoft.com/office/drawing/2014/main" id="{9F50564D-05E7-408F-8C59-45DB5806EDCE}"/>
                  </a:ext>
                </a:extLst>
              </p:cNvPr>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567;p57">
                <a:extLst>
                  <a:ext uri="{FF2B5EF4-FFF2-40B4-BE49-F238E27FC236}">
                    <a16:creationId xmlns:a16="http://schemas.microsoft.com/office/drawing/2014/main" id="{8322854A-87C1-4FC6-B0FF-0BB18ED877B4}"/>
                  </a:ext>
                </a:extLst>
              </p:cNvPr>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568;p57">
                <a:extLst>
                  <a:ext uri="{FF2B5EF4-FFF2-40B4-BE49-F238E27FC236}">
                    <a16:creationId xmlns:a16="http://schemas.microsoft.com/office/drawing/2014/main" id="{1CE462AE-C1B9-4160-B16F-66A1E62473AC}"/>
                  </a:ext>
                </a:extLst>
              </p:cNvPr>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569;p57">
                <a:extLst>
                  <a:ext uri="{FF2B5EF4-FFF2-40B4-BE49-F238E27FC236}">
                    <a16:creationId xmlns:a16="http://schemas.microsoft.com/office/drawing/2014/main" id="{5FE82ED1-354F-43B3-98D0-5A3A14FB792F}"/>
                  </a:ext>
                </a:extLst>
              </p:cNvPr>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570;p57">
                <a:extLst>
                  <a:ext uri="{FF2B5EF4-FFF2-40B4-BE49-F238E27FC236}">
                    <a16:creationId xmlns:a16="http://schemas.microsoft.com/office/drawing/2014/main" id="{83E83502-ABAB-4BA7-BB64-1FC97B5FF921}"/>
                  </a:ext>
                </a:extLst>
              </p:cNvPr>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571;p57">
                <a:extLst>
                  <a:ext uri="{FF2B5EF4-FFF2-40B4-BE49-F238E27FC236}">
                    <a16:creationId xmlns:a16="http://schemas.microsoft.com/office/drawing/2014/main" id="{59B79ECB-425B-4355-8E23-9E3A4C8321F3}"/>
                  </a:ext>
                </a:extLst>
              </p:cNvPr>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572;p57">
                <a:extLst>
                  <a:ext uri="{FF2B5EF4-FFF2-40B4-BE49-F238E27FC236}">
                    <a16:creationId xmlns:a16="http://schemas.microsoft.com/office/drawing/2014/main" id="{EAC3E083-E493-4382-9057-1D890607D768}"/>
                  </a:ext>
                </a:extLst>
              </p:cNvPr>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573;p57">
                <a:extLst>
                  <a:ext uri="{FF2B5EF4-FFF2-40B4-BE49-F238E27FC236}">
                    <a16:creationId xmlns:a16="http://schemas.microsoft.com/office/drawing/2014/main" id="{F4BA3B71-52FB-49A8-A5C8-38EE2CB323EC}"/>
                  </a:ext>
                </a:extLst>
              </p:cNvPr>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574;p57">
                <a:extLst>
                  <a:ext uri="{FF2B5EF4-FFF2-40B4-BE49-F238E27FC236}">
                    <a16:creationId xmlns:a16="http://schemas.microsoft.com/office/drawing/2014/main" id="{EA75C9D4-0362-4DCB-B37B-5023F39F7407}"/>
                  </a:ext>
                </a:extLst>
              </p:cNvPr>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575;p57">
                <a:extLst>
                  <a:ext uri="{FF2B5EF4-FFF2-40B4-BE49-F238E27FC236}">
                    <a16:creationId xmlns:a16="http://schemas.microsoft.com/office/drawing/2014/main" id="{43890264-5A9D-4D84-8489-86858A4D2B4A}"/>
                  </a:ext>
                </a:extLst>
              </p:cNvPr>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576;p57">
                <a:extLst>
                  <a:ext uri="{FF2B5EF4-FFF2-40B4-BE49-F238E27FC236}">
                    <a16:creationId xmlns:a16="http://schemas.microsoft.com/office/drawing/2014/main" id="{6846AAC0-08B3-4DB9-B2B7-DF5D47976937}"/>
                  </a:ext>
                </a:extLst>
              </p:cNvPr>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577;p57">
                <a:extLst>
                  <a:ext uri="{FF2B5EF4-FFF2-40B4-BE49-F238E27FC236}">
                    <a16:creationId xmlns:a16="http://schemas.microsoft.com/office/drawing/2014/main" id="{1FD28D07-FA0E-4E13-BBC3-69BCE5980E96}"/>
                  </a:ext>
                </a:extLst>
              </p:cNvPr>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578;p57">
                <a:extLst>
                  <a:ext uri="{FF2B5EF4-FFF2-40B4-BE49-F238E27FC236}">
                    <a16:creationId xmlns:a16="http://schemas.microsoft.com/office/drawing/2014/main" id="{2B7F11A5-BF8B-4749-8009-2CDC8C1CC747}"/>
                  </a:ext>
                </a:extLst>
              </p:cNvPr>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579;p57">
                <a:extLst>
                  <a:ext uri="{FF2B5EF4-FFF2-40B4-BE49-F238E27FC236}">
                    <a16:creationId xmlns:a16="http://schemas.microsoft.com/office/drawing/2014/main" id="{F0801F52-846C-4C0B-AB1D-A981856735EA}"/>
                  </a:ext>
                </a:extLst>
              </p:cNvPr>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580;p57">
                <a:extLst>
                  <a:ext uri="{FF2B5EF4-FFF2-40B4-BE49-F238E27FC236}">
                    <a16:creationId xmlns:a16="http://schemas.microsoft.com/office/drawing/2014/main" id="{273B0702-6121-49A1-954B-FA53895F5503}"/>
                  </a:ext>
                </a:extLst>
              </p:cNvPr>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81;p57">
                <a:extLst>
                  <a:ext uri="{FF2B5EF4-FFF2-40B4-BE49-F238E27FC236}">
                    <a16:creationId xmlns:a16="http://schemas.microsoft.com/office/drawing/2014/main" id="{25458FDB-8F46-4FA7-9EA8-526A72E02D06}"/>
                  </a:ext>
                </a:extLst>
              </p:cNvPr>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82;p57">
                <a:extLst>
                  <a:ext uri="{FF2B5EF4-FFF2-40B4-BE49-F238E27FC236}">
                    <a16:creationId xmlns:a16="http://schemas.microsoft.com/office/drawing/2014/main" id="{D60AF9F8-4DCF-4854-9C3D-E21A509E7FB7}"/>
                  </a:ext>
                </a:extLst>
              </p:cNvPr>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83;p57">
                <a:extLst>
                  <a:ext uri="{FF2B5EF4-FFF2-40B4-BE49-F238E27FC236}">
                    <a16:creationId xmlns:a16="http://schemas.microsoft.com/office/drawing/2014/main" id="{A165A413-BDA7-48AD-B913-840E8F544B91}"/>
                  </a:ext>
                </a:extLst>
              </p:cNvPr>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84;p57">
                <a:extLst>
                  <a:ext uri="{FF2B5EF4-FFF2-40B4-BE49-F238E27FC236}">
                    <a16:creationId xmlns:a16="http://schemas.microsoft.com/office/drawing/2014/main" id="{F2940EB2-94BA-45C1-AF72-9C1C746BFF4A}"/>
                  </a:ext>
                </a:extLst>
              </p:cNvPr>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85;p57">
                <a:extLst>
                  <a:ext uri="{FF2B5EF4-FFF2-40B4-BE49-F238E27FC236}">
                    <a16:creationId xmlns:a16="http://schemas.microsoft.com/office/drawing/2014/main" id="{BE468D42-4A05-40FF-9D28-124E4C3058B9}"/>
                  </a:ext>
                </a:extLst>
              </p:cNvPr>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586;p57">
                <a:extLst>
                  <a:ext uri="{FF2B5EF4-FFF2-40B4-BE49-F238E27FC236}">
                    <a16:creationId xmlns:a16="http://schemas.microsoft.com/office/drawing/2014/main" id="{CF183463-A646-4D02-BF59-96BBA802849A}"/>
                  </a:ext>
                </a:extLst>
              </p:cNvPr>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587;p57">
                <a:extLst>
                  <a:ext uri="{FF2B5EF4-FFF2-40B4-BE49-F238E27FC236}">
                    <a16:creationId xmlns:a16="http://schemas.microsoft.com/office/drawing/2014/main" id="{1ED48EF2-00DA-4967-BB25-A90F2943CD3D}"/>
                  </a:ext>
                </a:extLst>
              </p:cNvPr>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588;p57">
                <a:extLst>
                  <a:ext uri="{FF2B5EF4-FFF2-40B4-BE49-F238E27FC236}">
                    <a16:creationId xmlns:a16="http://schemas.microsoft.com/office/drawing/2014/main" id="{E04F06AF-925F-49DE-9B4B-890B956B8D75}"/>
                  </a:ext>
                </a:extLst>
              </p:cNvPr>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589;p57">
                <a:extLst>
                  <a:ext uri="{FF2B5EF4-FFF2-40B4-BE49-F238E27FC236}">
                    <a16:creationId xmlns:a16="http://schemas.microsoft.com/office/drawing/2014/main" id="{1E5D7D69-9577-4B93-9ED6-9E51387F10F0}"/>
                  </a:ext>
                </a:extLst>
              </p:cNvPr>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590;p57">
                <a:extLst>
                  <a:ext uri="{FF2B5EF4-FFF2-40B4-BE49-F238E27FC236}">
                    <a16:creationId xmlns:a16="http://schemas.microsoft.com/office/drawing/2014/main" id="{60E17377-6D93-4D0E-8E48-DD712DA99A49}"/>
                  </a:ext>
                </a:extLst>
              </p:cNvPr>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591;p57">
                <a:extLst>
                  <a:ext uri="{FF2B5EF4-FFF2-40B4-BE49-F238E27FC236}">
                    <a16:creationId xmlns:a16="http://schemas.microsoft.com/office/drawing/2014/main" id="{3946B20E-9EA6-45F8-BE0D-E53649147EFE}"/>
                  </a:ext>
                </a:extLst>
              </p:cNvPr>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592;p57">
                <a:extLst>
                  <a:ext uri="{FF2B5EF4-FFF2-40B4-BE49-F238E27FC236}">
                    <a16:creationId xmlns:a16="http://schemas.microsoft.com/office/drawing/2014/main" id="{071E5E19-F730-40E4-A3C4-AEB4FB3E3932}"/>
                  </a:ext>
                </a:extLst>
              </p:cNvPr>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593;p57">
                <a:extLst>
                  <a:ext uri="{FF2B5EF4-FFF2-40B4-BE49-F238E27FC236}">
                    <a16:creationId xmlns:a16="http://schemas.microsoft.com/office/drawing/2014/main" id="{1612E68B-CF75-45A9-9666-BB3B37304D82}"/>
                  </a:ext>
                </a:extLst>
              </p:cNvPr>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594;p57">
                <a:extLst>
                  <a:ext uri="{FF2B5EF4-FFF2-40B4-BE49-F238E27FC236}">
                    <a16:creationId xmlns:a16="http://schemas.microsoft.com/office/drawing/2014/main" id="{804B27AE-0DD5-4D5A-99E2-00BD9D3046D6}"/>
                  </a:ext>
                </a:extLst>
              </p:cNvPr>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595;p57">
                <a:extLst>
                  <a:ext uri="{FF2B5EF4-FFF2-40B4-BE49-F238E27FC236}">
                    <a16:creationId xmlns:a16="http://schemas.microsoft.com/office/drawing/2014/main" id="{6BF742B6-F9EA-4472-B164-7E0F0FCD79C3}"/>
                  </a:ext>
                </a:extLst>
              </p:cNvPr>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596;p57">
                <a:extLst>
                  <a:ext uri="{FF2B5EF4-FFF2-40B4-BE49-F238E27FC236}">
                    <a16:creationId xmlns:a16="http://schemas.microsoft.com/office/drawing/2014/main" id="{C9A99A12-0704-48FD-AB42-D11793F36D4D}"/>
                  </a:ext>
                </a:extLst>
              </p:cNvPr>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597;p57">
                <a:extLst>
                  <a:ext uri="{FF2B5EF4-FFF2-40B4-BE49-F238E27FC236}">
                    <a16:creationId xmlns:a16="http://schemas.microsoft.com/office/drawing/2014/main" id="{30934145-9E43-4A84-9113-38D969F8BE64}"/>
                  </a:ext>
                </a:extLst>
              </p:cNvPr>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598;p57">
                <a:extLst>
                  <a:ext uri="{FF2B5EF4-FFF2-40B4-BE49-F238E27FC236}">
                    <a16:creationId xmlns:a16="http://schemas.microsoft.com/office/drawing/2014/main" id="{673A79AF-E0F1-497F-B73F-B2D6E0DD8EC4}"/>
                  </a:ext>
                </a:extLst>
              </p:cNvPr>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599;p57">
                <a:extLst>
                  <a:ext uri="{FF2B5EF4-FFF2-40B4-BE49-F238E27FC236}">
                    <a16:creationId xmlns:a16="http://schemas.microsoft.com/office/drawing/2014/main" id="{A212E556-4E0F-48FB-A8BC-D4D563A163AA}"/>
                  </a:ext>
                </a:extLst>
              </p:cNvPr>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00;p57">
                <a:extLst>
                  <a:ext uri="{FF2B5EF4-FFF2-40B4-BE49-F238E27FC236}">
                    <a16:creationId xmlns:a16="http://schemas.microsoft.com/office/drawing/2014/main" id="{FE1C1675-901C-4B19-A432-30AAC99082A4}"/>
                  </a:ext>
                </a:extLst>
              </p:cNvPr>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01;p57">
                <a:extLst>
                  <a:ext uri="{FF2B5EF4-FFF2-40B4-BE49-F238E27FC236}">
                    <a16:creationId xmlns:a16="http://schemas.microsoft.com/office/drawing/2014/main" id="{D023B9D8-B73D-4BF0-ABE0-7AAF2D1EA3AE}"/>
                  </a:ext>
                </a:extLst>
              </p:cNvPr>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02;p57">
                <a:extLst>
                  <a:ext uri="{FF2B5EF4-FFF2-40B4-BE49-F238E27FC236}">
                    <a16:creationId xmlns:a16="http://schemas.microsoft.com/office/drawing/2014/main" id="{773E64A8-CDFA-49EE-863D-73C32F5A9275}"/>
                  </a:ext>
                </a:extLst>
              </p:cNvPr>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03;p57">
                <a:extLst>
                  <a:ext uri="{FF2B5EF4-FFF2-40B4-BE49-F238E27FC236}">
                    <a16:creationId xmlns:a16="http://schemas.microsoft.com/office/drawing/2014/main" id="{BB4B95BE-7EF0-4502-9E7B-822B5842F9E7}"/>
                  </a:ext>
                </a:extLst>
              </p:cNvPr>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04;p57">
                <a:extLst>
                  <a:ext uri="{FF2B5EF4-FFF2-40B4-BE49-F238E27FC236}">
                    <a16:creationId xmlns:a16="http://schemas.microsoft.com/office/drawing/2014/main" id="{20C4557E-BCBD-4F04-85E0-72B738F51015}"/>
                  </a:ext>
                </a:extLst>
              </p:cNvPr>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05;p57">
                <a:extLst>
                  <a:ext uri="{FF2B5EF4-FFF2-40B4-BE49-F238E27FC236}">
                    <a16:creationId xmlns:a16="http://schemas.microsoft.com/office/drawing/2014/main" id="{2BEDAEEB-7633-4DF0-B59A-60E1D8A919E6}"/>
                  </a:ext>
                </a:extLst>
              </p:cNvPr>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06;p57">
                <a:extLst>
                  <a:ext uri="{FF2B5EF4-FFF2-40B4-BE49-F238E27FC236}">
                    <a16:creationId xmlns:a16="http://schemas.microsoft.com/office/drawing/2014/main" id="{20E3A550-9102-493D-85CA-E4CC3990BF17}"/>
                  </a:ext>
                </a:extLst>
              </p:cNvPr>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07;p57">
                <a:extLst>
                  <a:ext uri="{FF2B5EF4-FFF2-40B4-BE49-F238E27FC236}">
                    <a16:creationId xmlns:a16="http://schemas.microsoft.com/office/drawing/2014/main" id="{DF8E2420-71E1-4262-9ED1-AD8AA58A3F27}"/>
                  </a:ext>
                </a:extLst>
              </p:cNvPr>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08;p57">
                <a:extLst>
                  <a:ext uri="{FF2B5EF4-FFF2-40B4-BE49-F238E27FC236}">
                    <a16:creationId xmlns:a16="http://schemas.microsoft.com/office/drawing/2014/main" id="{53A75F09-FEFC-4494-9B4D-256357CD91BE}"/>
                  </a:ext>
                </a:extLst>
              </p:cNvPr>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09;p57">
                <a:extLst>
                  <a:ext uri="{FF2B5EF4-FFF2-40B4-BE49-F238E27FC236}">
                    <a16:creationId xmlns:a16="http://schemas.microsoft.com/office/drawing/2014/main" id="{21ECCCFF-BAD1-45E9-B329-7935BB581192}"/>
                  </a:ext>
                </a:extLst>
              </p:cNvPr>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10;p57">
                <a:extLst>
                  <a:ext uri="{FF2B5EF4-FFF2-40B4-BE49-F238E27FC236}">
                    <a16:creationId xmlns:a16="http://schemas.microsoft.com/office/drawing/2014/main" id="{07902B56-4DC2-4EC7-BA94-FECC66BFAC93}"/>
                  </a:ext>
                </a:extLst>
              </p:cNvPr>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611;p57">
                <a:extLst>
                  <a:ext uri="{FF2B5EF4-FFF2-40B4-BE49-F238E27FC236}">
                    <a16:creationId xmlns:a16="http://schemas.microsoft.com/office/drawing/2014/main" id="{55B36B4A-5393-4B5A-9BF7-32B2AD42B020}"/>
                  </a:ext>
                </a:extLst>
              </p:cNvPr>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12;p57">
                <a:extLst>
                  <a:ext uri="{FF2B5EF4-FFF2-40B4-BE49-F238E27FC236}">
                    <a16:creationId xmlns:a16="http://schemas.microsoft.com/office/drawing/2014/main" id="{DCC9D5AE-94A2-4461-8647-66433B0942EA}"/>
                  </a:ext>
                </a:extLst>
              </p:cNvPr>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13;p57">
                <a:extLst>
                  <a:ext uri="{FF2B5EF4-FFF2-40B4-BE49-F238E27FC236}">
                    <a16:creationId xmlns:a16="http://schemas.microsoft.com/office/drawing/2014/main" id="{955AD579-15C0-430F-8DCF-2F5FE6384187}"/>
                  </a:ext>
                </a:extLst>
              </p:cNvPr>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614;p57">
                <a:extLst>
                  <a:ext uri="{FF2B5EF4-FFF2-40B4-BE49-F238E27FC236}">
                    <a16:creationId xmlns:a16="http://schemas.microsoft.com/office/drawing/2014/main" id="{D7F18766-B4E3-46BD-8E98-E2C71D8358CE}"/>
                  </a:ext>
                </a:extLst>
              </p:cNvPr>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15;p57">
                <a:extLst>
                  <a:ext uri="{FF2B5EF4-FFF2-40B4-BE49-F238E27FC236}">
                    <a16:creationId xmlns:a16="http://schemas.microsoft.com/office/drawing/2014/main" id="{F6ABDB6C-8424-44F8-9B55-11AF900FCE6B}"/>
                  </a:ext>
                </a:extLst>
              </p:cNvPr>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616;p57">
                <a:extLst>
                  <a:ext uri="{FF2B5EF4-FFF2-40B4-BE49-F238E27FC236}">
                    <a16:creationId xmlns:a16="http://schemas.microsoft.com/office/drawing/2014/main" id="{3A2C0B07-8741-44FE-8F50-5A81CFF4F4E5}"/>
                  </a:ext>
                </a:extLst>
              </p:cNvPr>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617;p57">
                <a:extLst>
                  <a:ext uri="{FF2B5EF4-FFF2-40B4-BE49-F238E27FC236}">
                    <a16:creationId xmlns:a16="http://schemas.microsoft.com/office/drawing/2014/main" id="{03D9D78C-DA2B-4C44-8E78-20BCABEC5B23}"/>
                  </a:ext>
                </a:extLst>
              </p:cNvPr>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618;p57">
                <a:extLst>
                  <a:ext uri="{FF2B5EF4-FFF2-40B4-BE49-F238E27FC236}">
                    <a16:creationId xmlns:a16="http://schemas.microsoft.com/office/drawing/2014/main" id="{32D7F69A-696A-4B72-B9CE-19EFEB93B7E4}"/>
                  </a:ext>
                </a:extLst>
              </p:cNvPr>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619;p57">
                <a:extLst>
                  <a:ext uri="{FF2B5EF4-FFF2-40B4-BE49-F238E27FC236}">
                    <a16:creationId xmlns:a16="http://schemas.microsoft.com/office/drawing/2014/main" id="{6894A31B-B3FA-4FBA-8734-4836CD91F462}"/>
                  </a:ext>
                </a:extLst>
              </p:cNvPr>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620;p57">
                <a:extLst>
                  <a:ext uri="{FF2B5EF4-FFF2-40B4-BE49-F238E27FC236}">
                    <a16:creationId xmlns:a16="http://schemas.microsoft.com/office/drawing/2014/main" id="{E9DF2E4B-00A6-46DE-B72C-46A9AE775481}"/>
                  </a:ext>
                </a:extLst>
              </p:cNvPr>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621;p57">
                <a:extLst>
                  <a:ext uri="{FF2B5EF4-FFF2-40B4-BE49-F238E27FC236}">
                    <a16:creationId xmlns:a16="http://schemas.microsoft.com/office/drawing/2014/main" id="{8ADDD92E-96BE-49B1-B98E-7ABA721C63B8}"/>
                  </a:ext>
                </a:extLst>
              </p:cNvPr>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622;p57">
                <a:extLst>
                  <a:ext uri="{FF2B5EF4-FFF2-40B4-BE49-F238E27FC236}">
                    <a16:creationId xmlns:a16="http://schemas.microsoft.com/office/drawing/2014/main" id="{26045EA2-D6E2-4529-A4D0-35CDC554FA43}"/>
                  </a:ext>
                </a:extLst>
              </p:cNvPr>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623;p57">
                <a:extLst>
                  <a:ext uri="{FF2B5EF4-FFF2-40B4-BE49-F238E27FC236}">
                    <a16:creationId xmlns:a16="http://schemas.microsoft.com/office/drawing/2014/main" id="{CAC2F0C0-B0DD-4DD2-B219-15D84A194ECC}"/>
                  </a:ext>
                </a:extLst>
              </p:cNvPr>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624;p57">
                <a:extLst>
                  <a:ext uri="{FF2B5EF4-FFF2-40B4-BE49-F238E27FC236}">
                    <a16:creationId xmlns:a16="http://schemas.microsoft.com/office/drawing/2014/main" id="{30721502-9280-466E-9D8B-937FB527D14B}"/>
                  </a:ext>
                </a:extLst>
              </p:cNvPr>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625;p57">
                <a:extLst>
                  <a:ext uri="{FF2B5EF4-FFF2-40B4-BE49-F238E27FC236}">
                    <a16:creationId xmlns:a16="http://schemas.microsoft.com/office/drawing/2014/main" id="{722B4B6B-629F-4EB3-B870-B1A05BE92E20}"/>
                  </a:ext>
                </a:extLst>
              </p:cNvPr>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26;p57">
                <a:extLst>
                  <a:ext uri="{FF2B5EF4-FFF2-40B4-BE49-F238E27FC236}">
                    <a16:creationId xmlns:a16="http://schemas.microsoft.com/office/drawing/2014/main" id="{E085C3DB-E6DE-47DE-BC46-FD700FB48D31}"/>
                  </a:ext>
                </a:extLst>
              </p:cNvPr>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627;p57">
                <a:extLst>
                  <a:ext uri="{FF2B5EF4-FFF2-40B4-BE49-F238E27FC236}">
                    <a16:creationId xmlns:a16="http://schemas.microsoft.com/office/drawing/2014/main" id="{C266D39D-1987-4D24-BD38-F18720F6B0E4}"/>
                  </a:ext>
                </a:extLst>
              </p:cNvPr>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628;p57">
                <a:extLst>
                  <a:ext uri="{FF2B5EF4-FFF2-40B4-BE49-F238E27FC236}">
                    <a16:creationId xmlns:a16="http://schemas.microsoft.com/office/drawing/2014/main" id="{07000600-98F8-4240-A5F3-EEC44A8E2736}"/>
                  </a:ext>
                </a:extLst>
              </p:cNvPr>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29;p57">
                <a:extLst>
                  <a:ext uri="{FF2B5EF4-FFF2-40B4-BE49-F238E27FC236}">
                    <a16:creationId xmlns:a16="http://schemas.microsoft.com/office/drawing/2014/main" id="{2E9E07DE-966D-4E92-8C99-EA4B10AD02DD}"/>
                  </a:ext>
                </a:extLst>
              </p:cNvPr>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630;p57">
                <a:extLst>
                  <a:ext uri="{FF2B5EF4-FFF2-40B4-BE49-F238E27FC236}">
                    <a16:creationId xmlns:a16="http://schemas.microsoft.com/office/drawing/2014/main" id="{6E993026-79E6-46B9-B3CE-3612ED3C234B}"/>
                  </a:ext>
                </a:extLst>
              </p:cNvPr>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31;p57">
                <a:extLst>
                  <a:ext uri="{FF2B5EF4-FFF2-40B4-BE49-F238E27FC236}">
                    <a16:creationId xmlns:a16="http://schemas.microsoft.com/office/drawing/2014/main" id="{33DC479F-2EA8-4C96-88AB-FF6C2DFCE570}"/>
                  </a:ext>
                </a:extLst>
              </p:cNvPr>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32;p57">
                <a:extLst>
                  <a:ext uri="{FF2B5EF4-FFF2-40B4-BE49-F238E27FC236}">
                    <a16:creationId xmlns:a16="http://schemas.microsoft.com/office/drawing/2014/main" id="{502C1ABB-D184-4DF1-B3D1-CD5D676D96D0}"/>
                  </a:ext>
                </a:extLst>
              </p:cNvPr>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33;p57">
                <a:extLst>
                  <a:ext uri="{FF2B5EF4-FFF2-40B4-BE49-F238E27FC236}">
                    <a16:creationId xmlns:a16="http://schemas.microsoft.com/office/drawing/2014/main" id="{1AD4AB89-BD3E-4225-A80F-ADCF204DE55A}"/>
                  </a:ext>
                </a:extLst>
              </p:cNvPr>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34;p57">
                <a:extLst>
                  <a:ext uri="{FF2B5EF4-FFF2-40B4-BE49-F238E27FC236}">
                    <a16:creationId xmlns:a16="http://schemas.microsoft.com/office/drawing/2014/main" id="{E7ED715A-B22D-4D83-952F-4FF66F68A6F0}"/>
                  </a:ext>
                </a:extLst>
              </p:cNvPr>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35;p57">
                <a:extLst>
                  <a:ext uri="{FF2B5EF4-FFF2-40B4-BE49-F238E27FC236}">
                    <a16:creationId xmlns:a16="http://schemas.microsoft.com/office/drawing/2014/main" id="{9612903E-1DC6-4FFB-A790-CD96C3537E74}"/>
                  </a:ext>
                </a:extLst>
              </p:cNvPr>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36;p57">
                <a:extLst>
                  <a:ext uri="{FF2B5EF4-FFF2-40B4-BE49-F238E27FC236}">
                    <a16:creationId xmlns:a16="http://schemas.microsoft.com/office/drawing/2014/main" id="{C49B03BF-1377-4877-8790-3DA7EBA7279A}"/>
                  </a:ext>
                </a:extLst>
              </p:cNvPr>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37;p57">
                <a:extLst>
                  <a:ext uri="{FF2B5EF4-FFF2-40B4-BE49-F238E27FC236}">
                    <a16:creationId xmlns:a16="http://schemas.microsoft.com/office/drawing/2014/main" id="{C69CCF35-3D01-4040-A4EF-5E9BED70D184}"/>
                  </a:ext>
                </a:extLst>
              </p:cNvPr>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38;p57">
                <a:extLst>
                  <a:ext uri="{FF2B5EF4-FFF2-40B4-BE49-F238E27FC236}">
                    <a16:creationId xmlns:a16="http://schemas.microsoft.com/office/drawing/2014/main" id="{DA2C8F92-B017-4A77-95AD-FD0C58F9C261}"/>
                  </a:ext>
                </a:extLst>
              </p:cNvPr>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39;p57">
                <a:extLst>
                  <a:ext uri="{FF2B5EF4-FFF2-40B4-BE49-F238E27FC236}">
                    <a16:creationId xmlns:a16="http://schemas.microsoft.com/office/drawing/2014/main" id="{113ACFB0-2F07-4546-BA9F-D83AAB67C59E}"/>
                  </a:ext>
                </a:extLst>
              </p:cNvPr>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40;p57">
                <a:extLst>
                  <a:ext uri="{FF2B5EF4-FFF2-40B4-BE49-F238E27FC236}">
                    <a16:creationId xmlns:a16="http://schemas.microsoft.com/office/drawing/2014/main" id="{C085BE7E-8811-4E5F-A9FC-F6A3166CB3F6}"/>
                  </a:ext>
                </a:extLst>
              </p:cNvPr>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641;p57">
                <a:extLst>
                  <a:ext uri="{FF2B5EF4-FFF2-40B4-BE49-F238E27FC236}">
                    <a16:creationId xmlns:a16="http://schemas.microsoft.com/office/drawing/2014/main" id="{BB8642F2-B2F8-4223-88BC-7E75F83378DE}"/>
                  </a:ext>
                </a:extLst>
              </p:cNvPr>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642;p57">
                <a:extLst>
                  <a:ext uri="{FF2B5EF4-FFF2-40B4-BE49-F238E27FC236}">
                    <a16:creationId xmlns:a16="http://schemas.microsoft.com/office/drawing/2014/main" id="{16507943-A997-42BA-8DA0-49DC91831471}"/>
                  </a:ext>
                </a:extLst>
              </p:cNvPr>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643;p57">
                <a:extLst>
                  <a:ext uri="{FF2B5EF4-FFF2-40B4-BE49-F238E27FC236}">
                    <a16:creationId xmlns:a16="http://schemas.microsoft.com/office/drawing/2014/main" id="{7AAE87B6-4CB8-4932-9AED-03F510900720}"/>
                  </a:ext>
                </a:extLst>
              </p:cNvPr>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644;p57">
                <a:extLst>
                  <a:ext uri="{FF2B5EF4-FFF2-40B4-BE49-F238E27FC236}">
                    <a16:creationId xmlns:a16="http://schemas.microsoft.com/office/drawing/2014/main" id="{697B14E9-1BBA-4FA7-B1EB-88F7F8D83912}"/>
                  </a:ext>
                </a:extLst>
              </p:cNvPr>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645;p57">
                <a:extLst>
                  <a:ext uri="{FF2B5EF4-FFF2-40B4-BE49-F238E27FC236}">
                    <a16:creationId xmlns:a16="http://schemas.microsoft.com/office/drawing/2014/main" id="{0E4679E7-B0D9-4BB6-BA02-DA6E292394D8}"/>
                  </a:ext>
                </a:extLst>
              </p:cNvPr>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646;p57">
                <a:extLst>
                  <a:ext uri="{FF2B5EF4-FFF2-40B4-BE49-F238E27FC236}">
                    <a16:creationId xmlns:a16="http://schemas.microsoft.com/office/drawing/2014/main" id="{9697EC8C-F0AA-4A5E-8935-F768A286C3E6}"/>
                  </a:ext>
                </a:extLst>
              </p:cNvPr>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47;p57">
                <a:extLst>
                  <a:ext uri="{FF2B5EF4-FFF2-40B4-BE49-F238E27FC236}">
                    <a16:creationId xmlns:a16="http://schemas.microsoft.com/office/drawing/2014/main" id="{E7767D78-6158-4BDE-9B4C-DCC1D9F0D22B}"/>
                  </a:ext>
                </a:extLst>
              </p:cNvPr>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48;p57">
                <a:extLst>
                  <a:ext uri="{FF2B5EF4-FFF2-40B4-BE49-F238E27FC236}">
                    <a16:creationId xmlns:a16="http://schemas.microsoft.com/office/drawing/2014/main" id="{3AE72C4F-29CE-44E9-9EFF-6964BB831E25}"/>
                  </a:ext>
                </a:extLst>
              </p:cNvPr>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49;p57">
                <a:extLst>
                  <a:ext uri="{FF2B5EF4-FFF2-40B4-BE49-F238E27FC236}">
                    <a16:creationId xmlns:a16="http://schemas.microsoft.com/office/drawing/2014/main" id="{977905F8-A24E-4AE1-8099-2D902CC4E4C8}"/>
                  </a:ext>
                </a:extLst>
              </p:cNvPr>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50;p57">
                <a:extLst>
                  <a:ext uri="{FF2B5EF4-FFF2-40B4-BE49-F238E27FC236}">
                    <a16:creationId xmlns:a16="http://schemas.microsoft.com/office/drawing/2014/main" id="{C655385E-78DE-4286-B7F0-4A68562EF9B9}"/>
                  </a:ext>
                </a:extLst>
              </p:cNvPr>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51;p57">
                <a:extLst>
                  <a:ext uri="{FF2B5EF4-FFF2-40B4-BE49-F238E27FC236}">
                    <a16:creationId xmlns:a16="http://schemas.microsoft.com/office/drawing/2014/main" id="{EA217529-FD64-41DC-99F9-3E992694A1CA}"/>
                  </a:ext>
                </a:extLst>
              </p:cNvPr>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52;p57">
                <a:extLst>
                  <a:ext uri="{FF2B5EF4-FFF2-40B4-BE49-F238E27FC236}">
                    <a16:creationId xmlns:a16="http://schemas.microsoft.com/office/drawing/2014/main" id="{FB90AB2C-A13E-4FA0-AD57-3CCE45C0B0A9}"/>
                  </a:ext>
                </a:extLst>
              </p:cNvPr>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653;p57">
                <a:extLst>
                  <a:ext uri="{FF2B5EF4-FFF2-40B4-BE49-F238E27FC236}">
                    <a16:creationId xmlns:a16="http://schemas.microsoft.com/office/drawing/2014/main" id="{88B75EA6-9FB9-4023-88F4-9C8F282C66B8}"/>
                  </a:ext>
                </a:extLst>
              </p:cNvPr>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54;p57">
                <a:extLst>
                  <a:ext uri="{FF2B5EF4-FFF2-40B4-BE49-F238E27FC236}">
                    <a16:creationId xmlns:a16="http://schemas.microsoft.com/office/drawing/2014/main" id="{847E6D96-19DA-44E9-9CAB-D776C71012CB}"/>
                  </a:ext>
                </a:extLst>
              </p:cNvPr>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55;p57">
                <a:extLst>
                  <a:ext uri="{FF2B5EF4-FFF2-40B4-BE49-F238E27FC236}">
                    <a16:creationId xmlns:a16="http://schemas.microsoft.com/office/drawing/2014/main" id="{150A78F7-DDF0-42E9-874E-DAD8AAFA2EA4}"/>
                  </a:ext>
                </a:extLst>
              </p:cNvPr>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56;p57">
                <a:extLst>
                  <a:ext uri="{FF2B5EF4-FFF2-40B4-BE49-F238E27FC236}">
                    <a16:creationId xmlns:a16="http://schemas.microsoft.com/office/drawing/2014/main" id="{C9CE58B2-3109-4D10-8FDF-5E26E3018A33}"/>
                  </a:ext>
                </a:extLst>
              </p:cNvPr>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657;p57">
                <a:extLst>
                  <a:ext uri="{FF2B5EF4-FFF2-40B4-BE49-F238E27FC236}">
                    <a16:creationId xmlns:a16="http://schemas.microsoft.com/office/drawing/2014/main" id="{07F24EF1-9F68-4697-B11E-05745F49E774}"/>
                  </a:ext>
                </a:extLst>
              </p:cNvPr>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58;p57">
                <a:extLst>
                  <a:ext uri="{FF2B5EF4-FFF2-40B4-BE49-F238E27FC236}">
                    <a16:creationId xmlns:a16="http://schemas.microsoft.com/office/drawing/2014/main" id="{22C95509-7731-40CE-987C-C9989459AFA9}"/>
                  </a:ext>
                </a:extLst>
              </p:cNvPr>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659;p57">
                <a:extLst>
                  <a:ext uri="{FF2B5EF4-FFF2-40B4-BE49-F238E27FC236}">
                    <a16:creationId xmlns:a16="http://schemas.microsoft.com/office/drawing/2014/main" id="{B8CD8A23-3577-4E99-B395-F8CA09FBE797}"/>
                  </a:ext>
                </a:extLst>
              </p:cNvPr>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60;p57">
                <a:extLst>
                  <a:ext uri="{FF2B5EF4-FFF2-40B4-BE49-F238E27FC236}">
                    <a16:creationId xmlns:a16="http://schemas.microsoft.com/office/drawing/2014/main" id="{2BD92736-0603-43B1-A96B-79171FC6F569}"/>
                  </a:ext>
                </a:extLst>
              </p:cNvPr>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661;p57">
                <a:extLst>
                  <a:ext uri="{FF2B5EF4-FFF2-40B4-BE49-F238E27FC236}">
                    <a16:creationId xmlns:a16="http://schemas.microsoft.com/office/drawing/2014/main" id="{80C33732-BA51-427E-97F1-0844FF31CA1D}"/>
                  </a:ext>
                </a:extLst>
              </p:cNvPr>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62;p57">
                <a:extLst>
                  <a:ext uri="{FF2B5EF4-FFF2-40B4-BE49-F238E27FC236}">
                    <a16:creationId xmlns:a16="http://schemas.microsoft.com/office/drawing/2014/main" id="{A2B80348-C367-407B-9E43-8988B074F589}"/>
                  </a:ext>
                </a:extLst>
              </p:cNvPr>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663;p57">
                <a:extLst>
                  <a:ext uri="{FF2B5EF4-FFF2-40B4-BE49-F238E27FC236}">
                    <a16:creationId xmlns:a16="http://schemas.microsoft.com/office/drawing/2014/main" id="{E29E2925-A72E-422F-A4EE-E387047F78A1}"/>
                  </a:ext>
                </a:extLst>
              </p:cNvPr>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664;p57">
                <a:extLst>
                  <a:ext uri="{FF2B5EF4-FFF2-40B4-BE49-F238E27FC236}">
                    <a16:creationId xmlns:a16="http://schemas.microsoft.com/office/drawing/2014/main" id="{0B06A1A4-A7F1-441C-B4B3-E30E64B4B8D3}"/>
                  </a:ext>
                </a:extLst>
              </p:cNvPr>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665;p57">
                <a:extLst>
                  <a:ext uri="{FF2B5EF4-FFF2-40B4-BE49-F238E27FC236}">
                    <a16:creationId xmlns:a16="http://schemas.microsoft.com/office/drawing/2014/main" id="{00D53F70-6A96-4B38-947F-C8463B93DA52}"/>
                  </a:ext>
                </a:extLst>
              </p:cNvPr>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666;p57">
                <a:extLst>
                  <a:ext uri="{FF2B5EF4-FFF2-40B4-BE49-F238E27FC236}">
                    <a16:creationId xmlns:a16="http://schemas.microsoft.com/office/drawing/2014/main" id="{BD80D4C3-B2C2-47B0-880A-19E3E7AAA9CB}"/>
                  </a:ext>
                </a:extLst>
              </p:cNvPr>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667;p57">
                <a:extLst>
                  <a:ext uri="{FF2B5EF4-FFF2-40B4-BE49-F238E27FC236}">
                    <a16:creationId xmlns:a16="http://schemas.microsoft.com/office/drawing/2014/main" id="{DEC97EA8-9DF2-4399-ADAA-A8AE66B3D65B}"/>
                  </a:ext>
                </a:extLst>
              </p:cNvPr>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668;p57">
                <a:extLst>
                  <a:ext uri="{FF2B5EF4-FFF2-40B4-BE49-F238E27FC236}">
                    <a16:creationId xmlns:a16="http://schemas.microsoft.com/office/drawing/2014/main" id="{668732F3-118C-414E-8C75-17D86E114D5D}"/>
                  </a:ext>
                </a:extLst>
              </p:cNvPr>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669;p57">
                <a:extLst>
                  <a:ext uri="{FF2B5EF4-FFF2-40B4-BE49-F238E27FC236}">
                    <a16:creationId xmlns:a16="http://schemas.microsoft.com/office/drawing/2014/main" id="{EBCC13E9-B940-41C5-BAA8-BF791B7856BD}"/>
                  </a:ext>
                </a:extLst>
              </p:cNvPr>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670;p57">
                <a:extLst>
                  <a:ext uri="{FF2B5EF4-FFF2-40B4-BE49-F238E27FC236}">
                    <a16:creationId xmlns:a16="http://schemas.microsoft.com/office/drawing/2014/main" id="{8C844F9E-ECA8-4CEB-8699-4E1F657CD03C}"/>
                  </a:ext>
                </a:extLst>
              </p:cNvPr>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671;p57">
                <a:extLst>
                  <a:ext uri="{FF2B5EF4-FFF2-40B4-BE49-F238E27FC236}">
                    <a16:creationId xmlns:a16="http://schemas.microsoft.com/office/drawing/2014/main" id="{7B4C3D5C-4DEB-42AE-88E3-41179664857B}"/>
                  </a:ext>
                </a:extLst>
              </p:cNvPr>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672;p57">
                <a:extLst>
                  <a:ext uri="{FF2B5EF4-FFF2-40B4-BE49-F238E27FC236}">
                    <a16:creationId xmlns:a16="http://schemas.microsoft.com/office/drawing/2014/main" id="{5560CB09-F503-4F08-939F-369FC269C36D}"/>
                  </a:ext>
                </a:extLst>
              </p:cNvPr>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673;p57">
                <a:extLst>
                  <a:ext uri="{FF2B5EF4-FFF2-40B4-BE49-F238E27FC236}">
                    <a16:creationId xmlns:a16="http://schemas.microsoft.com/office/drawing/2014/main" id="{85896B2C-CBAD-4813-8094-AB955FB1342B}"/>
                  </a:ext>
                </a:extLst>
              </p:cNvPr>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674;p57">
                <a:extLst>
                  <a:ext uri="{FF2B5EF4-FFF2-40B4-BE49-F238E27FC236}">
                    <a16:creationId xmlns:a16="http://schemas.microsoft.com/office/drawing/2014/main" id="{355D782D-E05F-42C7-9FA0-9E1C34E8C22B}"/>
                  </a:ext>
                </a:extLst>
              </p:cNvPr>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675;p57">
                <a:extLst>
                  <a:ext uri="{FF2B5EF4-FFF2-40B4-BE49-F238E27FC236}">
                    <a16:creationId xmlns:a16="http://schemas.microsoft.com/office/drawing/2014/main" id="{33B06C26-D96B-44DA-BAA0-A80B763A968C}"/>
                  </a:ext>
                </a:extLst>
              </p:cNvPr>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676;p57">
                <a:extLst>
                  <a:ext uri="{FF2B5EF4-FFF2-40B4-BE49-F238E27FC236}">
                    <a16:creationId xmlns:a16="http://schemas.microsoft.com/office/drawing/2014/main" id="{FF4DB199-BCDF-402D-A8DF-F9BEA99E7ABF}"/>
                  </a:ext>
                </a:extLst>
              </p:cNvPr>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677;p57">
                <a:extLst>
                  <a:ext uri="{FF2B5EF4-FFF2-40B4-BE49-F238E27FC236}">
                    <a16:creationId xmlns:a16="http://schemas.microsoft.com/office/drawing/2014/main" id="{111E9CF7-6029-478B-9E7E-1989FCD8E657}"/>
                  </a:ext>
                </a:extLst>
              </p:cNvPr>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678;p57">
                <a:extLst>
                  <a:ext uri="{FF2B5EF4-FFF2-40B4-BE49-F238E27FC236}">
                    <a16:creationId xmlns:a16="http://schemas.microsoft.com/office/drawing/2014/main" id="{35384A45-4270-472D-847D-2874FF0DA058}"/>
                  </a:ext>
                </a:extLst>
              </p:cNvPr>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679;p57">
                <a:extLst>
                  <a:ext uri="{FF2B5EF4-FFF2-40B4-BE49-F238E27FC236}">
                    <a16:creationId xmlns:a16="http://schemas.microsoft.com/office/drawing/2014/main" id="{7AEB21C3-3DAA-4BB6-B4C3-4BBEE6881A75}"/>
                  </a:ext>
                </a:extLst>
              </p:cNvPr>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680;p57">
                <a:extLst>
                  <a:ext uri="{FF2B5EF4-FFF2-40B4-BE49-F238E27FC236}">
                    <a16:creationId xmlns:a16="http://schemas.microsoft.com/office/drawing/2014/main" id="{45FF35C9-EFEA-4BAA-B4E7-8E8C15748CB9}"/>
                  </a:ext>
                </a:extLst>
              </p:cNvPr>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681;p57">
                <a:extLst>
                  <a:ext uri="{FF2B5EF4-FFF2-40B4-BE49-F238E27FC236}">
                    <a16:creationId xmlns:a16="http://schemas.microsoft.com/office/drawing/2014/main" id="{7F4572E0-53C2-446A-BD43-C437490F394B}"/>
                  </a:ext>
                </a:extLst>
              </p:cNvPr>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82;p57">
                <a:extLst>
                  <a:ext uri="{FF2B5EF4-FFF2-40B4-BE49-F238E27FC236}">
                    <a16:creationId xmlns:a16="http://schemas.microsoft.com/office/drawing/2014/main" id="{744A5AB3-5471-4103-937C-28F903192ADD}"/>
                  </a:ext>
                </a:extLst>
              </p:cNvPr>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683;p57">
                <a:extLst>
                  <a:ext uri="{FF2B5EF4-FFF2-40B4-BE49-F238E27FC236}">
                    <a16:creationId xmlns:a16="http://schemas.microsoft.com/office/drawing/2014/main" id="{517CA3D7-E37D-4FF5-A100-E3626FB3248E}"/>
                  </a:ext>
                </a:extLst>
              </p:cNvPr>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684;p57">
                <a:extLst>
                  <a:ext uri="{FF2B5EF4-FFF2-40B4-BE49-F238E27FC236}">
                    <a16:creationId xmlns:a16="http://schemas.microsoft.com/office/drawing/2014/main" id="{B816069C-6CF1-401E-B044-8F24FC0CCD64}"/>
                  </a:ext>
                </a:extLst>
              </p:cNvPr>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685;p57">
                <a:extLst>
                  <a:ext uri="{FF2B5EF4-FFF2-40B4-BE49-F238E27FC236}">
                    <a16:creationId xmlns:a16="http://schemas.microsoft.com/office/drawing/2014/main" id="{1A2EE655-2CD6-429D-BA3C-D1AF723A6E4C}"/>
                  </a:ext>
                </a:extLst>
              </p:cNvPr>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686;p57">
                <a:extLst>
                  <a:ext uri="{FF2B5EF4-FFF2-40B4-BE49-F238E27FC236}">
                    <a16:creationId xmlns:a16="http://schemas.microsoft.com/office/drawing/2014/main" id="{7321A25A-9010-4361-9051-DE27A3F6FEF7}"/>
                  </a:ext>
                </a:extLst>
              </p:cNvPr>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687;p57">
                <a:extLst>
                  <a:ext uri="{FF2B5EF4-FFF2-40B4-BE49-F238E27FC236}">
                    <a16:creationId xmlns:a16="http://schemas.microsoft.com/office/drawing/2014/main" id="{DC68E7FB-7FE7-4235-AA68-AD26CD6F928A}"/>
                  </a:ext>
                </a:extLst>
              </p:cNvPr>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688;p57">
                <a:extLst>
                  <a:ext uri="{FF2B5EF4-FFF2-40B4-BE49-F238E27FC236}">
                    <a16:creationId xmlns:a16="http://schemas.microsoft.com/office/drawing/2014/main" id="{E5FA08D6-3CDF-4809-80F3-C2C24130E362}"/>
                  </a:ext>
                </a:extLst>
              </p:cNvPr>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689;p57">
                <a:extLst>
                  <a:ext uri="{FF2B5EF4-FFF2-40B4-BE49-F238E27FC236}">
                    <a16:creationId xmlns:a16="http://schemas.microsoft.com/office/drawing/2014/main" id="{ECB1A20C-8AFC-453B-A46C-7448E6E99837}"/>
                  </a:ext>
                </a:extLst>
              </p:cNvPr>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690;p57">
                <a:extLst>
                  <a:ext uri="{FF2B5EF4-FFF2-40B4-BE49-F238E27FC236}">
                    <a16:creationId xmlns:a16="http://schemas.microsoft.com/office/drawing/2014/main" id="{D1727580-9AC5-43D5-AF6B-568D90289097}"/>
                  </a:ext>
                </a:extLst>
              </p:cNvPr>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691;p57">
                <a:extLst>
                  <a:ext uri="{FF2B5EF4-FFF2-40B4-BE49-F238E27FC236}">
                    <a16:creationId xmlns:a16="http://schemas.microsoft.com/office/drawing/2014/main" id="{AED52EF8-2B37-4598-B979-354371F97C38}"/>
                  </a:ext>
                </a:extLst>
              </p:cNvPr>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92;p57">
                <a:extLst>
                  <a:ext uri="{FF2B5EF4-FFF2-40B4-BE49-F238E27FC236}">
                    <a16:creationId xmlns:a16="http://schemas.microsoft.com/office/drawing/2014/main" id="{EB846873-E6EA-41F2-BEE9-F7F4CB051985}"/>
                  </a:ext>
                </a:extLst>
              </p:cNvPr>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93;p57">
                <a:extLst>
                  <a:ext uri="{FF2B5EF4-FFF2-40B4-BE49-F238E27FC236}">
                    <a16:creationId xmlns:a16="http://schemas.microsoft.com/office/drawing/2014/main" id="{B6AA1C21-3F21-4674-9C33-A6DFC38DB4CF}"/>
                  </a:ext>
                </a:extLst>
              </p:cNvPr>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94;p57">
                <a:extLst>
                  <a:ext uri="{FF2B5EF4-FFF2-40B4-BE49-F238E27FC236}">
                    <a16:creationId xmlns:a16="http://schemas.microsoft.com/office/drawing/2014/main" id="{35173EF4-CA75-4FB7-88E7-FAA71720EC93}"/>
                  </a:ext>
                </a:extLst>
              </p:cNvPr>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95;p57">
                <a:extLst>
                  <a:ext uri="{FF2B5EF4-FFF2-40B4-BE49-F238E27FC236}">
                    <a16:creationId xmlns:a16="http://schemas.microsoft.com/office/drawing/2014/main" id="{DC1C525B-8BC1-4919-83DB-82A1990604FA}"/>
                  </a:ext>
                </a:extLst>
              </p:cNvPr>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96;p57">
                <a:extLst>
                  <a:ext uri="{FF2B5EF4-FFF2-40B4-BE49-F238E27FC236}">
                    <a16:creationId xmlns:a16="http://schemas.microsoft.com/office/drawing/2014/main" id="{166800AC-FA1C-4919-9046-9B9BA2DB5CE8}"/>
                  </a:ext>
                </a:extLst>
              </p:cNvPr>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97;p57">
                <a:extLst>
                  <a:ext uri="{FF2B5EF4-FFF2-40B4-BE49-F238E27FC236}">
                    <a16:creationId xmlns:a16="http://schemas.microsoft.com/office/drawing/2014/main" id="{42759E90-9258-406B-9854-EE2B41A96011}"/>
                  </a:ext>
                </a:extLst>
              </p:cNvPr>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98;p57">
                <a:extLst>
                  <a:ext uri="{FF2B5EF4-FFF2-40B4-BE49-F238E27FC236}">
                    <a16:creationId xmlns:a16="http://schemas.microsoft.com/office/drawing/2014/main" id="{FD2D3BBE-F6F5-4E2D-8C71-4BFDFE22907E}"/>
                  </a:ext>
                </a:extLst>
              </p:cNvPr>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99;p57">
                <a:extLst>
                  <a:ext uri="{FF2B5EF4-FFF2-40B4-BE49-F238E27FC236}">
                    <a16:creationId xmlns:a16="http://schemas.microsoft.com/office/drawing/2014/main" id="{5393F1C2-B6AB-4D19-877B-61DD0CC1A33A}"/>
                  </a:ext>
                </a:extLst>
              </p:cNvPr>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700;p57">
                <a:extLst>
                  <a:ext uri="{FF2B5EF4-FFF2-40B4-BE49-F238E27FC236}">
                    <a16:creationId xmlns:a16="http://schemas.microsoft.com/office/drawing/2014/main" id="{9B8CABB2-B8AF-445D-A9B3-1D8C1B7CF74E}"/>
                  </a:ext>
                </a:extLst>
              </p:cNvPr>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701;p57">
                <a:extLst>
                  <a:ext uri="{FF2B5EF4-FFF2-40B4-BE49-F238E27FC236}">
                    <a16:creationId xmlns:a16="http://schemas.microsoft.com/office/drawing/2014/main" id="{6BDF62E3-E302-4EE0-9348-6C86F36F59D4}"/>
                  </a:ext>
                </a:extLst>
              </p:cNvPr>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702;p57">
                <a:extLst>
                  <a:ext uri="{FF2B5EF4-FFF2-40B4-BE49-F238E27FC236}">
                    <a16:creationId xmlns:a16="http://schemas.microsoft.com/office/drawing/2014/main" id="{EE4C7A6F-508F-4800-9CFC-0C763156C5C8}"/>
                  </a:ext>
                </a:extLst>
              </p:cNvPr>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703;p57">
                <a:extLst>
                  <a:ext uri="{FF2B5EF4-FFF2-40B4-BE49-F238E27FC236}">
                    <a16:creationId xmlns:a16="http://schemas.microsoft.com/office/drawing/2014/main" id="{E6506CC2-07B4-4FB4-BCE1-AFA7FF7FFEC7}"/>
                  </a:ext>
                </a:extLst>
              </p:cNvPr>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704;p57">
                <a:extLst>
                  <a:ext uri="{FF2B5EF4-FFF2-40B4-BE49-F238E27FC236}">
                    <a16:creationId xmlns:a16="http://schemas.microsoft.com/office/drawing/2014/main" id="{D97530A0-094B-4403-91F5-4851C48EF7EE}"/>
                  </a:ext>
                </a:extLst>
              </p:cNvPr>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705;p57">
                <a:extLst>
                  <a:ext uri="{FF2B5EF4-FFF2-40B4-BE49-F238E27FC236}">
                    <a16:creationId xmlns:a16="http://schemas.microsoft.com/office/drawing/2014/main" id="{848770A2-3831-4BFE-A899-F91DCBD7ABE9}"/>
                  </a:ext>
                </a:extLst>
              </p:cNvPr>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706;p57">
                <a:extLst>
                  <a:ext uri="{FF2B5EF4-FFF2-40B4-BE49-F238E27FC236}">
                    <a16:creationId xmlns:a16="http://schemas.microsoft.com/office/drawing/2014/main" id="{A8B71736-E145-4D61-AFED-6CC5CB8D5BB9}"/>
                  </a:ext>
                </a:extLst>
              </p:cNvPr>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707;p57">
                <a:extLst>
                  <a:ext uri="{FF2B5EF4-FFF2-40B4-BE49-F238E27FC236}">
                    <a16:creationId xmlns:a16="http://schemas.microsoft.com/office/drawing/2014/main" id="{28529A9A-D319-4A63-9BE6-1AB9E3F10DF6}"/>
                  </a:ext>
                </a:extLst>
              </p:cNvPr>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708;p57">
                <a:extLst>
                  <a:ext uri="{FF2B5EF4-FFF2-40B4-BE49-F238E27FC236}">
                    <a16:creationId xmlns:a16="http://schemas.microsoft.com/office/drawing/2014/main" id="{1EA28FD9-D3DD-44A0-8C0B-13E737FBED17}"/>
                  </a:ext>
                </a:extLst>
              </p:cNvPr>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709;p57">
                <a:extLst>
                  <a:ext uri="{FF2B5EF4-FFF2-40B4-BE49-F238E27FC236}">
                    <a16:creationId xmlns:a16="http://schemas.microsoft.com/office/drawing/2014/main" id="{7E592994-C3C9-4BBE-8628-AB186E56DFA6}"/>
                  </a:ext>
                </a:extLst>
              </p:cNvPr>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710;p57">
                <a:extLst>
                  <a:ext uri="{FF2B5EF4-FFF2-40B4-BE49-F238E27FC236}">
                    <a16:creationId xmlns:a16="http://schemas.microsoft.com/office/drawing/2014/main" id="{D13AAB3E-368C-4693-A78C-243CC05DF04B}"/>
                  </a:ext>
                </a:extLst>
              </p:cNvPr>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711;p57">
                <a:extLst>
                  <a:ext uri="{FF2B5EF4-FFF2-40B4-BE49-F238E27FC236}">
                    <a16:creationId xmlns:a16="http://schemas.microsoft.com/office/drawing/2014/main" id="{9C27AB05-7CD4-4E72-9AD7-80C7A5F259CC}"/>
                  </a:ext>
                </a:extLst>
              </p:cNvPr>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712;p57">
                <a:extLst>
                  <a:ext uri="{FF2B5EF4-FFF2-40B4-BE49-F238E27FC236}">
                    <a16:creationId xmlns:a16="http://schemas.microsoft.com/office/drawing/2014/main" id="{8D32388C-9047-4B01-BBF0-612F69184D5D}"/>
                  </a:ext>
                </a:extLst>
              </p:cNvPr>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713;p57">
                <a:extLst>
                  <a:ext uri="{FF2B5EF4-FFF2-40B4-BE49-F238E27FC236}">
                    <a16:creationId xmlns:a16="http://schemas.microsoft.com/office/drawing/2014/main" id="{E3F66251-0B47-44ED-9B12-B4A21EBEF958}"/>
                  </a:ext>
                </a:extLst>
              </p:cNvPr>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714;p57">
                <a:extLst>
                  <a:ext uri="{FF2B5EF4-FFF2-40B4-BE49-F238E27FC236}">
                    <a16:creationId xmlns:a16="http://schemas.microsoft.com/office/drawing/2014/main" id="{21B0BA2A-9B35-4B0F-A74F-B4F7345551DD}"/>
                  </a:ext>
                </a:extLst>
              </p:cNvPr>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715;p57">
                <a:extLst>
                  <a:ext uri="{FF2B5EF4-FFF2-40B4-BE49-F238E27FC236}">
                    <a16:creationId xmlns:a16="http://schemas.microsoft.com/office/drawing/2014/main" id="{3A6620A5-984B-443C-9353-0ACD805B470E}"/>
                  </a:ext>
                </a:extLst>
              </p:cNvPr>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716;p57">
                <a:extLst>
                  <a:ext uri="{FF2B5EF4-FFF2-40B4-BE49-F238E27FC236}">
                    <a16:creationId xmlns:a16="http://schemas.microsoft.com/office/drawing/2014/main" id="{26D0205D-FE71-4193-BD47-80BB992CA753}"/>
                  </a:ext>
                </a:extLst>
              </p:cNvPr>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717;p57">
                <a:extLst>
                  <a:ext uri="{FF2B5EF4-FFF2-40B4-BE49-F238E27FC236}">
                    <a16:creationId xmlns:a16="http://schemas.microsoft.com/office/drawing/2014/main" id="{B8DEB5E7-0C40-4233-A89B-6E6643DE2EFD}"/>
                  </a:ext>
                </a:extLst>
              </p:cNvPr>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718;p57">
                <a:extLst>
                  <a:ext uri="{FF2B5EF4-FFF2-40B4-BE49-F238E27FC236}">
                    <a16:creationId xmlns:a16="http://schemas.microsoft.com/office/drawing/2014/main" id="{733128E6-22D8-4005-9BFB-816CA1E32D5C}"/>
                  </a:ext>
                </a:extLst>
              </p:cNvPr>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719;p57">
                <a:extLst>
                  <a:ext uri="{FF2B5EF4-FFF2-40B4-BE49-F238E27FC236}">
                    <a16:creationId xmlns:a16="http://schemas.microsoft.com/office/drawing/2014/main" id="{0C74A102-4F14-408A-AD75-48E70DF9F99C}"/>
                  </a:ext>
                </a:extLst>
              </p:cNvPr>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720;p57">
                <a:extLst>
                  <a:ext uri="{FF2B5EF4-FFF2-40B4-BE49-F238E27FC236}">
                    <a16:creationId xmlns:a16="http://schemas.microsoft.com/office/drawing/2014/main" id="{C29EB9D6-CE0A-4391-81FB-F86DF6B11C57}"/>
                  </a:ext>
                </a:extLst>
              </p:cNvPr>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721;p57">
                <a:extLst>
                  <a:ext uri="{FF2B5EF4-FFF2-40B4-BE49-F238E27FC236}">
                    <a16:creationId xmlns:a16="http://schemas.microsoft.com/office/drawing/2014/main" id="{CF64F344-576A-4B31-B532-5F285CECEAAF}"/>
                  </a:ext>
                </a:extLst>
              </p:cNvPr>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722;p57">
                <a:extLst>
                  <a:ext uri="{FF2B5EF4-FFF2-40B4-BE49-F238E27FC236}">
                    <a16:creationId xmlns:a16="http://schemas.microsoft.com/office/drawing/2014/main" id="{3D947A7E-C023-4A9A-9C95-5D6CA3DE5B55}"/>
                  </a:ext>
                </a:extLst>
              </p:cNvPr>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723;p57">
                <a:extLst>
                  <a:ext uri="{FF2B5EF4-FFF2-40B4-BE49-F238E27FC236}">
                    <a16:creationId xmlns:a16="http://schemas.microsoft.com/office/drawing/2014/main" id="{FF150127-4B47-4C33-8E0F-70E283B02D8F}"/>
                  </a:ext>
                </a:extLst>
              </p:cNvPr>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724;p57">
                <a:extLst>
                  <a:ext uri="{FF2B5EF4-FFF2-40B4-BE49-F238E27FC236}">
                    <a16:creationId xmlns:a16="http://schemas.microsoft.com/office/drawing/2014/main" id="{1AA8CD91-DD8C-40CF-9DE5-F7E706885215}"/>
                  </a:ext>
                </a:extLst>
              </p:cNvPr>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725;p57">
                <a:extLst>
                  <a:ext uri="{FF2B5EF4-FFF2-40B4-BE49-F238E27FC236}">
                    <a16:creationId xmlns:a16="http://schemas.microsoft.com/office/drawing/2014/main" id="{D0295633-35CF-420A-854B-8E05D60DE726}"/>
                  </a:ext>
                </a:extLst>
              </p:cNvPr>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726;p57">
                <a:extLst>
                  <a:ext uri="{FF2B5EF4-FFF2-40B4-BE49-F238E27FC236}">
                    <a16:creationId xmlns:a16="http://schemas.microsoft.com/office/drawing/2014/main" id="{49C98A1B-0EEC-47A2-B785-18B677E21F80}"/>
                  </a:ext>
                </a:extLst>
              </p:cNvPr>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727;p57">
                <a:extLst>
                  <a:ext uri="{FF2B5EF4-FFF2-40B4-BE49-F238E27FC236}">
                    <a16:creationId xmlns:a16="http://schemas.microsoft.com/office/drawing/2014/main" id="{C2903ABC-565D-4DE9-BF2C-F980402BFA53}"/>
                  </a:ext>
                </a:extLst>
              </p:cNvPr>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728;p57">
                <a:extLst>
                  <a:ext uri="{FF2B5EF4-FFF2-40B4-BE49-F238E27FC236}">
                    <a16:creationId xmlns:a16="http://schemas.microsoft.com/office/drawing/2014/main" id="{440722DD-8B1E-4F0D-B160-FC1DF54CEC40}"/>
                  </a:ext>
                </a:extLst>
              </p:cNvPr>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729;p57">
                <a:extLst>
                  <a:ext uri="{FF2B5EF4-FFF2-40B4-BE49-F238E27FC236}">
                    <a16:creationId xmlns:a16="http://schemas.microsoft.com/office/drawing/2014/main" id="{7F9A909F-5503-4BBD-90C7-3CF6B60DD19C}"/>
                  </a:ext>
                </a:extLst>
              </p:cNvPr>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730;p57">
                <a:extLst>
                  <a:ext uri="{FF2B5EF4-FFF2-40B4-BE49-F238E27FC236}">
                    <a16:creationId xmlns:a16="http://schemas.microsoft.com/office/drawing/2014/main" id="{70AB77E1-4947-41A2-BFFA-644923DDAB31}"/>
                  </a:ext>
                </a:extLst>
              </p:cNvPr>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731;p57">
                <a:extLst>
                  <a:ext uri="{FF2B5EF4-FFF2-40B4-BE49-F238E27FC236}">
                    <a16:creationId xmlns:a16="http://schemas.microsoft.com/office/drawing/2014/main" id="{C4296D3B-9781-478E-956E-442A2078349F}"/>
                  </a:ext>
                </a:extLst>
              </p:cNvPr>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732;p57">
                <a:extLst>
                  <a:ext uri="{FF2B5EF4-FFF2-40B4-BE49-F238E27FC236}">
                    <a16:creationId xmlns:a16="http://schemas.microsoft.com/office/drawing/2014/main" id="{98304DB1-8139-43E8-8AA4-47AAC3CDA802}"/>
                  </a:ext>
                </a:extLst>
              </p:cNvPr>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733;p57">
                <a:extLst>
                  <a:ext uri="{FF2B5EF4-FFF2-40B4-BE49-F238E27FC236}">
                    <a16:creationId xmlns:a16="http://schemas.microsoft.com/office/drawing/2014/main" id="{4E7C6D5B-E60A-48C1-B431-517E9B258F37}"/>
                  </a:ext>
                </a:extLst>
              </p:cNvPr>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734;p57">
                <a:extLst>
                  <a:ext uri="{FF2B5EF4-FFF2-40B4-BE49-F238E27FC236}">
                    <a16:creationId xmlns:a16="http://schemas.microsoft.com/office/drawing/2014/main" id="{B3174DB2-D95B-40A3-A3DB-A714E6C29BBD}"/>
                  </a:ext>
                </a:extLst>
              </p:cNvPr>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735;p57">
                <a:extLst>
                  <a:ext uri="{FF2B5EF4-FFF2-40B4-BE49-F238E27FC236}">
                    <a16:creationId xmlns:a16="http://schemas.microsoft.com/office/drawing/2014/main" id="{8A0B437F-95D8-490C-9768-FC1FF0300AC0}"/>
                  </a:ext>
                </a:extLst>
              </p:cNvPr>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736;p57">
                <a:extLst>
                  <a:ext uri="{FF2B5EF4-FFF2-40B4-BE49-F238E27FC236}">
                    <a16:creationId xmlns:a16="http://schemas.microsoft.com/office/drawing/2014/main" id="{F43FE3D2-7142-4641-A3A9-FF649D79C0B7}"/>
                  </a:ext>
                </a:extLst>
              </p:cNvPr>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737;p57">
                <a:extLst>
                  <a:ext uri="{FF2B5EF4-FFF2-40B4-BE49-F238E27FC236}">
                    <a16:creationId xmlns:a16="http://schemas.microsoft.com/office/drawing/2014/main" id="{5D6FC001-5EEB-40DA-9DA6-55F4CAA1973E}"/>
                  </a:ext>
                </a:extLst>
              </p:cNvPr>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738;p57">
                <a:extLst>
                  <a:ext uri="{FF2B5EF4-FFF2-40B4-BE49-F238E27FC236}">
                    <a16:creationId xmlns:a16="http://schemas.microsoft.com/office/drawing/2014/main" id="{FC6F8005-028D-4946-AB26-782A76540F34}"/>
                  </a:ext>
                </a:extLst>
              </p:cNvPr>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739;p57">
                <a:extLst>
                  <a:ext uri="{FF2B5EF4-FFF2-40B4-BE49-F238E27FC236}">
                    <a16:creationId xmlns:a16="http://schemas.microsoft.com/office/drawing/2014/main" id="{C9660B9B-B26A-4293-A407-3FD6E583BDC0}"/>
                  </a:ext>
                </a:extLst>
              </p:cNvPr>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740;p57">
                <a:extLst>
                  <a:ext uri="{FF2B5EF4-FFF2-40B4-BE49-F238E27FC236}">
                    <a16:creationId xmlns:a16="http://schemas.microsoft.com/office/drawing/2014/main" id="{89A244FB-EC0F-40E7-B178-7BB325D14BC0}"/>
                  </a:ext>
                </a:extLst>
              </p:cNvPr>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741;p57">
                <a:extLst>
                  <a:ext uri="{FF2B5EF4-FFF2-40B4-BE49-F238E27FC236}">
                    <a16:creationId xmlns:a16="http://schemas.microsoft.com/office/drawing/2014/main" id="{6A516085-782C-4897-A6E4-C4871ECDD454}"/>
                  </a:ext>
                </a:extLst>
              </p:cNvPr>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742;p57">
                <a:extLst>
                  <a:ext uri="{FF2B5EF4-FFF2-40B4-BE49-F238E27FC236}">
                    <a16:creationId xmlns:a16="http://schemas.microsoft.com/office/drawing/2014/main" id="{EF58B5E2-5317-4C3C-A892-0A3BB7590A6D}"/>
                  </a:ext>
                </a:extLst>
              </p:cNvPr>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743;p57">
                <a:extLst>
                  <a:ext uri="{FF2B5EF4-FFF2-40B4-BE49-F238E27FC236}">
                    <a16:creationId xmlns:a16="http://schemas.microsoft.com/office/drawing/2014/main" id="{C9ED4E7F-B89E-4FC9-ADD1-515834DB6D49}"/>
                  </a:ext>
                </a:extLst>
              </p:cNvPr>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744;p57">
                <a:extLst>
                  <a:ext uri="{FF2B5EF4-FFF2-40B4-BE49-F238E27FC236}">
                    <a16:creationId xmlns:a16="http://schemas.microsoft.com/office/drawing/2014/main" id="{F0AC1D3A-7D73-4457-8659-8039951F22C5}"/>
                  </a:ext>
                </a:extLst>
              </p:cNvPr>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745;p57">
                <a:extLst>
                  <a:ext uri="{FF2B5EF4-FFF2-40B4-BE49-F238E27FC236}">
                    <a16:creationId xmlns:a16="http://schemas.microsoft.com/office/drawing/2014/main" id="{A0F22407-B4DF-49EA-91ED-45BA916D5362}"/>
                  </a:ext>
                </a:extLst>
              </p:cNvPr>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746;p57">
                <a:extLst>
                  <a:ext uri="{FF2B5EF4-FFF2-40B4-BE49-F238E27FC236}">
                    <a16:creationId xmlns:a16="http://schemas.microsoft.com/office/drawing/2014/main" id="{50655071-2D79-4F0C-81DF-9CFCF2A2D4DD}"/>
                  </a:ext>
                </a:extLst>
              </p:cNvPr>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747;p57">
                <a:extLst>
                  <a:ext uri="{FF2B5EF4-FFF2-40B4-BE49-F238E27FC236}">
                    <a16:creationId xmlns:a16="http://schemas.microsoft.com/office/drawing/2014/main" id="{62399C6E-8C79-4BC6-9B9C-2638F09194CD}"/>
                  </a:ext>
                </a:extLst>
              </p:cNvPr>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748;p57">
                <a:extLst>
                  <a:ext uri="{FF2B5EF4-FFF2-40B4-BE49-F238E27FC236}">
                    <a16:creationId xmlns:a16="http://schemas.microsoft.com/office/drawing/2014/main" id="{9A804DD3-33A4-4189-87CF-38BEEE2F850D}"/>
                  </a:ext>
                </a:extLst>
              </p:cNvPr>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749;p57">
                <a:extLst>
                  <a:ext uri="{FF2B5EF4-FFF2-40B4-BE49-F238E27FC236}">
                    <a16:creationId xmlns:a16="http://schemas.microsoft.com/office/drawing/2014/main" id="{0DDF5C8B-CE4A-4C3B-AF90-070503C338AC}"/>
                  </a:ext>
                </a:extLst>
              </p:cNvPr>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750;p57">
                <a:extLst>
                  <a:ext uri="{FF2B5EF4-FFF2-40B4-BE49-F238E27FC236}">
                    <a16:creationId xmlns:a16="http://schemas.microsoft.com/office/drawing/2014/main" id="{7F38B881-3401-47A0-AB4B-609C995EDDC4}"/>
                  </a:ext>
                </a:extLst>
              </p:cNvPr>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751;p57">
                <a:extLst>
                  <a:ext uri="{FF2B5EF4-FFF2-40B4-BE49-F238E27FC236}">
                    <a16:creationId xmlns:a16="http://schemas.microsoft.com/office/drawing/2014/main" id="{119FA228-4DAD-410A-B605-BEEEDD3F0EB3}"/>
                  </a:ext>
                </a:extLst>
              </p:cNvPr>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752;p57">
                <a:extLst>
                  <a:ext uri="{FF2B5EF4-FFF2-40B4-BE49-F238E27FC236}">
                    <a16:creationId xmlns:a16="http://schemas.microsoft.com/office/drawing/2014/main" id="{202990E4-8D84-4D86-A4F2-85934FC278E5}"/>
                  </a:ext>
                </a:extLst>
              </p:cNvPr>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753;p57">
                <a:extLst>
                  <a:ext uri="{FF2B5EF4-FFF2-40B4-BE49-F238E27FC236}">
                    <a16:creationId xmlns:a16="http://schemas.microsoft.com/office/drawing/2014/main" id="{F0F25BAB-DEA7-4603-B0D8-2DE16C4B4858}"/>
                  </a:ext>
                </a:extLst>
              </p:cNvPr>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754;p57">
                <a:extLst>
                  <a:ext uri="{FF2B5EF4-FFF2-40B4-BE49-F238E27FC236}">
                    <a16:creationId xmlns:a16="http://schemas.microsoft.com/office/drawing/2014/main" id="{50F0D813-CC17-441E-BED8-B90DDF0C8266}"/>
                  </a:ext>
                </a:extLst>
              </p:cNvPr>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755;p57">
                <a:extLst>
                  <a:ext uri="{FF2B5EF4-FFF2-40B4-BE49-F238E27FC236}">
                    <a16:creationId xmlns:a16="http://schemas.microsoft.com/office/drawing/2014/main" id="{258ED9E5-1B48-4E51-A18E-C4E2F5A748E2}"/>
                  </a:ext>
                </a:extLst>
              </p:cNvPr>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756;p57">
                <a:extLst>
                  <a:ext uri="{FF2B5EF4-FFF2-40B4-BE49-F238E27FC236}">
                    <a16:creationId xmlns:a16="http://schemas.microsoft.com/office/drawing/2014/main" id="{C5B363D3-3449-4981-BC85-A6886F70F48A}"/>
                  </a:ext>
                </a:extLst>
              </p:cNvPr>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757;p57">
                <a:extLst>
                  <a:ext uri="{FF2B5EF4-FFF2-40B4-BE49-F238E27FC236}">
                    <a16:creationId xmlns:a16="http://schemas.microsoft.com/office/drawing/2014/main" id="{86B08281-BDA5-4A88-8D0C-0EEE3353886D}"/>
                  </a:ext>
                </a:extLst>
              </p:cNvPr>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758;p57">
                <a:extLst>
                  <a:ext uri="{FF2B5EF4-FFF2-40B4-BE49-F238E27FC236}">
                    <a16:creationId xmlns:a16="http://schemas.microsoft.com/office/drawing/2014/main" id="{607C2F53-D2A4-40A7-B646-41987C3CE37F}"/>
                  </a:ext>
                </a:extLst>
              </p:cNvPr>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759;p57">
                <a:extLst>
                  <a:ext uri="{FF2B5EF4-FFF2-40B4-BE49-F238E27FC236}">
                    <a16:creationId xmlns:a16="http://schemas.microsoft.com/office/drawing/2014/main" id="{519AF273-9CF2-4C8A-BCCD-45DF3A7F17EC}"/>
                  </a:ext>
                </a:extLst>
              </p:cNvPr>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760;p57">
                <a:extLst>
                  <a:ext uri="{FF2B5EF4-FFF2-40B4-BE49-F238E27FC236}">
                    <a16:creationId xmlns:a16="http://schemas.microsoft.com/office/drawing/2014/main" id="{6FCB7CFC-5134-448C-B58F-E5557378BF43}"/>
                  </a:ext>
                </a:extLst>
              </p:cNvPr>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761;p57">
                <a:extLst>
                  <a:ext uri="{FF2B5EF4-FFF2-40B4-BE49-F238E27FC236}">
                    <a16:creationId xmlns:a16="http://schemas.microsoft.com/office/drawing/2014/main" id="{CA42216C-F102-48DD-9AE1-684D282AB046}"/>
                  </a:ext>
                </a:extLst>
              </p:cNvPr>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762;p57">
                <a:extLst>
                  <a:ext uri="{FF2B5EF4-FFF2-40B4-BE49-F238E27FC236}">
                    <a16:creationId xmlns:a16="http://schemas.microsoft.com/office/drawing/2014/main" id="{DBDBE3FF-9FCE-410C-A7A6-E5BD6FFD6D98}"/>
                  </a:ext>
                </a:extLst>
              </p:cNvPr>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763;p57">
              <a:extLst>
                <a:ext uri="{FF2B5EF4-FFF2-40B4-BE49-F238E27FC236}">
                  <a16:creationId xmlns:a16="http://schemas.microsoft.com/office/drawing/2014/main" id="{76B12C42-F136-42AC-9EE3-1CD3A45A38B2}"/>
                </a:ext>
              </a:extLst>
            </p:cNvPr>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28"/>
          <p:cNvSpPr txBox="1">
            <a:spLocks noGrp="1"/>
          </p:cNvSpPr>
          <p:nvPr>
            <p:ph type="subTitle" idx="1"/>
          </p:nvPr>
        </p:nvSpPr>
        <p:spPr>
          <a:xfrm>
            <a:off x="3348485" y="3031738"/>
            <a:ext cx="4674295" cy="582980"/>
          </a:xfrm>
          <a:prstGeom prst="rect">
            <a:avLst/>
          </a:prstGeom>
        </p:spPr>
        <p:txBody>
          <a:bodyPr spcFirstLastPara="1" wrap="square" lIns="91425" tIns="91425" rIns="91425" bIns="91425" anchor="b" anchorCtr="0">
            <a:noAutofit/>
          </a:bodyPr>
          <a:lstStyle/>
          <a:p>
            <a:pPr marL="0" lvl="0" indent="0"/>
            <a:r>
              <a:rPr lang="id-ID" sz="1400" b="1" dirty="0"/>
              <a:t>Analisis Base </a:t>
            </a:r>
            <a:r>
              <a:rPr lang="id-ID" sz="1400" b="1" dirty="0" err="1"/>
              <a:t>Transceiver</a:t>
            </a:r>
            <a:r>
              <a:rPr lang="id-ID" sz="1400" b="1" dirty="0"/>
              <a:t> </a:t>
            </a:r>
            <a:r>
              <a:rPr lang="id-ID" sz="1400" b="1" dirty="0" err="1"/>
              <a:t>Station</a:t>
            </a:r>
            <a:r>
              <a:rPr lang="id-ID" sz="1400" b="1" dirty="0"/>
              <a:t> (BTS) dengan menggunakan Network </a:t>
            </a:r>
            <a:r>
              <a:rPr lang="id-ID" sz="1400" b="1" dirty="0" err="1"/>
              <a:t>Signal</a:t>
            </a:r>
            <a:r>
              <a:rPr lang="id-ID" sz="1400" b="1" dirty="0"/>
              <a:t> Info Pro, Network </a:t>
            </a:r>
            <a:r>
              <a:rPr lang="id-ID" sz="1400" b="1" dirty="0" err="1"/>
              <a:t>Cell</a:t>
            </a:r>
            <a:r>
              <a:rPr lang="id-ID" sz="1400" b="1" dirty="0"/>
              <a:t> Info, dan </a:t>
            </a:r>
            <a:r>
              <a:rPr lang="id-ID" sz="1400" b="1" dirty="0" err="1"/>
              <a:t>Speedtest</a:t>
            </a:r>
            <a:r>
              <a:rPr lang="id-ID" sz="1400" b="1" dirty="0"/>
              <a:t>.  </a:t>
            </a:r>
            <a:endParaRPr sz="1400" b="1" dirty="0"/>
          </a:p>
        </p:txBody>
      </p:sp>
      <p:sp>
        <p:nvSpPr>
          <p:cNvPr id="137" name="Google Shape;137;p28"/>
          <p:cNvSpPr txBox="1">
            <a:spLocks noGrp="1"/>
          </p:cNvSpPr>
          <p:nvPr>
            <p:ph type="ctrTitle"/>
          </p:nvPr>
        </p:nvSpPr>
        <p:spPr>
          <a:xfrm>
            <a:off x="1207479" y="133477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sz="5400" dirty="0">
                <a:solidFill>
                  <a:srgbClr val="434343"/>
                </a:solidFill>
              </a:rPr>
              <a:t>PENGANTAR</a:t>
            </a:r>
            <a:endParaRPr sz="5400" dirty="0">
              <a:solidFill>
                <a:srgbClr val="434343"/>
              </a:solidFill>
            </a:endParaRPr>
          </a:p>
          <a:p>
            <a:pPr marL="0" lvl="0" indent="0" algn="r" rtl="0">
              <a:spcBef>
                <a:spcPts val="0"/>
              </a:spcBef>
              <a:spcAft>
                <a:spcPts val="0"/>
              </a:spcAft>
              <a:buNone/>
            </a:pPr>
            <a:r>
              <a:rPr lang="id-ID" sz="5400" dirty="0">
                <a:solidFill>
                  <a:srgbClr val="434343"/>
                </a:solidFill>
              </a:rPr>
              <a:t>TELEKOMUNIKASI</a:t>
            </a:r>
            <a:endParaRPr sz="5400" dirty="0">
              <a:solidFill>
                <a:srgbClr val="434343"/>
              </a:solidFill>
            </a:endParaRPr>
          </a:p>
        </p:txBody>
      </p:sp>
      <p:cxnSp>
        <p:nvCxnSpPr>
          <p:cNvPr id="138" name="Google Shape;138;p28"/>
          <p:cNvCxnSpPr>
            <a:cxnSpLocks/>
          </p:cNvCxnSpPr>
          <p:nvPr/>
        </p:nvCxnSpPr>
        <p:spPr>
          <a:xfrm flipV="1">
            <a:off x="2537055" y="3011505"/>
            <a:ext cx="5419426" cy="1718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022" name="Google Shape;911;p56">
            <a:extLst>
              <a:ext uri="{FF2B5EF4-FFF2-40B4-BE49-F238E27FC236}">
                <a16:creationId xmlns:a16="http://schemas.microsoft.com/office/drawing/2014/main" id="{8C66F842-A9DE-4270-BCAF-49EB4221911B}"/>
              </a:ext>
            </a:extLst>
          </p:cNvPr>
          <p:cNvGrpSpPr/>
          <p:nvPr/>
        </p:nvGrpSpPr>
        <p:grpSpPr>
          <a:xfrm rot="10800000">
            <a:off x="2232422" y="2921278"/>
            <a:ext cx="332151" cy="217867"/>
            <a:chOff x="4768325" y="2163475"/>
            <a:chExt cx="59700" cy="46725"/>
          </a:xfrm>
          <a:solidFill>
            <a:srgbClr val="434343"/>
          </a:solidFill>
        </p:grpSpPr>
        <p:sp>
          <p:nvSpPr>
            <p:cNvPr id="1023" name="Google Shape;912;p56">
              <a:extLst>
                <a:ext uri="{FF2B5EF4-FFF2-40B4-BE49-F238E27FC236}">
                  <a16:creationId xmlns:a16="http://schemas.microsoft.com/office/drawing/2014/main" id="{8B0143AE-5C4B-42D0-A009-5A0AAF82A2D4}"/>
                </a:ext>
              </a:extLst>
            </p:cNvPr>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grpFill/>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sp>
          <p:nvSpPr>
            <p:cNvPr id="1024" name="Google Shape;913;p56">
              <a:extLst>
                <a:ext uri="{FF2B5EF4-FFF2-40B4-BE49-F238E27FC236}">
                  <a16:creationId xmlns:a16="http://schemas.microsoft.com/office/drawing/2014/main" id="{45A5738B-2522-412E-BB02-A933804B6B96}"/>
                </a:ext>
              </a:extLst>
            </p:cNvPr>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grpFill/>
            <a:ln>
              <a:noFill/>
            </a:ln>
          </p:spPr>
          <p:style>
            <a:lnRef idx="2">
              <a:schemeClr val="accent4">
                <a:shade val="50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tx1"/>
                </a:solidFill>
                <a:effectLst>
                  <a:outerShdw blurRad="38100" dist="19050" dir="2700000" algn="tl" rotWithShape="0">
                    <a:schemeClr val="dk1">
                      <a:alpha val="40000"/>
                    </a:schemeClr>
                  </a:outerShdw>
                </a:effectLst>
              </a:endParaRPr>
            </a:p>
          </p:txBody>
        </p:sp>
      </p:grpSp>
      <p:sp>
        <p:nvSpPr>
          <p:cNvPr id="1025" name="Kotak Teks 1024">
            <a:extLst>
              <a:ext uri="{FF2B5EF4-FFF2-40B4-BE49-F238E27FC236}">
                <a16:creationId xmlns:a16="http://schemas.microsoft.com/office/drawing/2014/main" id="{13179663-01E2-4F05-9CF0-D790BEE46633}"/>
              </a:ext>
            </a:extLst>
          </p:cNvPr>
          <p:cNvSpPr txBox="1"/>
          <p:nvPr/>
        </p:nvSpPr>
        <p:spPr>
          <a:xfrm>
            <a:off x="155864" y="4677762"/>
            <a:ext cx="2127433" cy="461665"/>
          </a:xfrm>
          <a:prstGeom prst="rect">
            <a:avLst/>
          </a:prstGeom>
          <a:noFill/>
        </p:spPr>
        <p:txBody>
          <a:bodyPr wrap="square" rtlCol="0">
            <a:spAutoFit/>
          </a:bodyPr>
          <a:lstStyle/>
          <a:p>
            <a:r>
              <a:rPr lang="id-ID" sz="2400" b="1" dirty="0">
                <a:solidFill>
                  <a:srgbClr val="434343"/>
                </a:solidFill>
                <a:latin typeface="Exo 2" panose="020B0604020202020204" charset="0"/>
              </a:rPr>
              <a:t>KELOMPOK</a:t>
            </a:r>
            <a:r>
              <a:rPr lang="id-ID" sz="2000" b="1" dirty="0">
                <a:solidFill>
                  <a:srgbClr val="434343"/>
                </a:solidFill>
                <a:latin typeface="Exo 2" panose="020B0604020202020204" charset="0"/>
              </a:rPr>
              <a:t> 2</a:t>
            </a:r>
          </a:p>
        </p:txBody>
      </p:sp>
      <p:sp>
        <p:nvSpPr>
          <p:cNvPr id="2" name="Kotak Teks 1">
            <a:extLst>
              <a:ext uri="{FF2B5EF4-FFF2-40B4-BE49-F238E27FC236}">
                <a16:creationId xmlns:a16="http://schemas.microsoft.com/office/drawing/2014/main" id="{DE9C3AE1-20F2-4C1A-B59B-53EB9AB73836}"/>
              </a:ext>
            </a:extLst>
          </p:cNvPr>
          <p:cNvSpPr txBox="1"/>
          <p:nvPr/>
        </p:nvSpPr>
        <p:spPr>
          <a:xfrm>
            <a:off x="319897" y="174685"/>
            <a:ext cx="1431772" cy="261610"/>
          </a:xfrm>
          <a:prstGeom prst="rect">
            <a:avLst/>
          </a:prstGeom>
          <a:noFill/>
        </p:spPr>
        <p:txBody>
          <a:bodyPr wrap="square" rtlCol="0">
            <a:spAutoFit/>
          </a:bodyPr>
          <a:lstStyle/>
          <a:p>
            <a:r>
              <a:rPr lang="id-ID" sz="1100" b="1" dirty="0">
                <a:solidFill>
                  <a:srgbClr val="434343"/>
                </a:solidFill>
                <a:latin typeface="Exo 2" panose="020B0604020202020204" charset="0"/>
              </a:rPr>
              <a:t>Dosen Pengampu : </a:t>
            </a:r>
          </a:p>
        </p:txBody>
      </p:sp>
      <p:sp>
        <p:nvSpPr>
          <p:cNvPr id="3" name="Kotak Teks 2">
            <a:extLst>
              <a:ext uri="{FF2B5EF4-FFF2-40B4-BE49-F238E27FC236}">
                <a16:creationId xmlns:a16="http://schemas.microsoft.com/office/drawing/2014/main" id="{1A899DE7-3D05-4E76-BF15-EDF52F302C91}"/>
              </a:ext>
            </a:extLst>
          </p:cNvPr>
          <p:cNvSpPr txBox="1"/>
          <p:nvPr/>
        </p:nvSpPr>
        <p:spPr>
          <a:xfrm>
            <a:off x="313587" y="358112"/>
            <a:ext cx="2085382" cy="461665"/>
          </a:xfrm>
          <a:prstGeom prst="rect">
            <a:avLst/>
          </a:prstGeom>
          <a:noFill/>
        </p:spPr>
        <p:txBody>
          <a:bodyPr wrap="square" rtlCol="0">
            <a:spAutoFit/>
          </a:bodyPr>
          <a:lstStyle/>
          <a:p>
            <a:r>
              <a:rPr lang="id-ID" sz="1200" b="1" dirty="0">
                <a:solidFill>
                  <a:srgbClr val="434343"/>
                </a:solidFill>
                <a:latin typeface="Exo 2" panose="020B0604020202020204" charset="0"/>
              </a:rPr>
              <a:t>- Adi Hermansyah, M.T</a:t>
            </a:r>
          </a:p>
          <a:p>
            <a:r>
              <a:rPr lang="id-ID" sz="1200" b="1" i="0" dirty="0">
                <a:solidFill>
                  <a:srgbClr val="434343"/>
                </a:solidFill>
                <a:effectLst/>
                <a:latin typeface="Exo 2" panose="020B0604020202020204" charset="0"/>
              </a:rPr>
              <a:t>- </a:t>
            </a:r>
            <a:r>
              <a:rPr lang="sv-SE" sz="1200" b="1" i="0" dirty="0">
                <a:solidFill>
                  <a:srgbClr val="434343"/>
                </a:solidFill>
                <a:effectLst/>
                <a:latin typeface="Exo 2" panose="020B0604020202020204" charset="0"/>
              </a:rPr>
              <a:t>Ahmad Fali Oklillas, M.T</a:t>
            </a:r>
            <a:endParaRPr lang="id-ID" sz="1200" b="1" dirty="0">
              <a:solidFill>
                <a:srgbClr val="434343"/>
              </a:solidFill>
              <a:latin typeface="Exo 2"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repeatCount="indefinite"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750"/>
                                        <p:tgtEl>
                                          <p:spTgt spid="18"/>
                                        </p:tgtEl>
                                      </p:cBhvr>
                                    </p:animEffect>
                                  </p:childTnLst>
                                  <p:subTnLst>
                                    <p:animClr clrSpc="rgb" dir="cw">
                                      <p:cBhvr override="childStyle">
                                        <p:cTn dur="1" fill="hold" display="0" masterRel="nextClick" afterEffect="1"/>
                                        <p:tgtEl>
                                          <p:spTgt spid="18"/>
                                        </p:tgtEl>
                                        <p:attrNameLst>
                                          <p:attrName>ppt_c</p:attrName>
                                        </p:attrNameLst>
                                      </p:cBhvr>
                                      <p:to>
                                        <a:schemeClr val="accent1"/>
                                      </p:to>
                                    </p:animClr>
                                  </p:subTnLst>
                                </p:cTn>
                              </p:par>
                              <p:par>
                                <p:cTn id="8" presetID="2" presetClass="entr" presetSubtype="2"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 calcmode="lin" valueType="num">
                                      <p:cBhvr additive="base">
                                        <p:cTn id="10" dur="1750" fill="hold"/>
                                        <p:tgtEl>
                                          <p:spTgt spid="138"/>
                                        </p:tgtEl>
                                        <p:attrNameLst>
                                          <p:attrName>ppt_x</p:attrName>
                                        </p:attrNameLst>
                                      </p:cBhvr>
                                      <p:tavLst>
                                        <p:tav tm="0">
                                          <p:val>
                                            <p:strVal val="1+#ppt_w/2"/>
                                          </p:val>
                                        </p:tav>
                                        <p:tav tm="100000">
                                          <p:val>
                                            <p:strVal val="#ppt_x"/>
                                          </p:val>
                                        </p:tav>
                                      </p:tavLst>
                                    </p:anim>
                                    <p:anim calcmode="lin" valueType="num">
                                      <p:cBhvr additive="base">
                                        <p:cTn id="11" dur="1750" fill="hold"/>
                                        <p:tgtEl>
                                          <p:spTgt spid="138"/>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1750"/>
                                  </p:stCondLst>
                                  <p:childTnLst>
                                    <p:set>
                                      <p:cBhvr>
                                        <p:cTn id="13" dur="1" fill="hold">
                                          <p:stCondLst>
                                            <p:cond delay="0"/>
                                          </p:stCondLst>
                                        </p:cTn>
                                        <p:tgtEl>
                                          <p:spTgt spid="1022"/>
                                        </p:tgtEl>
                                        <p:attrNameLst>
                                          <p:attrName>style.visibility</p:attrName>
                                        </p:attrNameLst>
                                      </p:cBhvr>
                                      <p:to>
                                        <p:strVal val="visible"/>
                                      </p:to>
                                    </p:set>
                                    <p:animEffect transition="in" filter="fade">
                                      <p:cBhvr>
                                        <p:cTn id="14" dur="500"/>
                                        <p:tgtEl>
                                          <p:spTgt spid="1022"/>
                                        </p:tgtEl>
                                      </p:cBhvr>
                                    </p:animEffect>
                                  </p:childTnLst>
                                </p:cTn>
                              </p:par>
                              <p:par>
                                <p:cTn id="15" presetID="2" presetClass="entr" presetSubtype="4" fill="hold" grpId="0" nodeType="withEffect">
                                  <p:stCondLst>
                                    <p:cond delay="1750"/>
                                  </p:stCondLst>
                                  <p:childTnLst>
                                    <p:set>
                                      <p:cBhvr>
                                        <p:cTn id="16" dur="1" fill="hold">
                                          <p:stCondLst>
                                            <p:cond delay="0"/>
                                          </p:stCondLst>
                                        </p:cTn>
                                        <p:tgtEl>
                                          <p:spTgt spid="1025"/>
                                        </p:tgtEl>
                                        <p:attrNameLst>
                                          <p:attrName>style.visibility</p:attrName>
                                        </p:attrNameLst>
                                      </p:cBhvr>
                                      <p:to>
                                        <p:strVal val="visible"/>
                                      </p:to>
                                    </p:set>
                                    <p:anim calcmode="lin" valueType="num">
                                      <p:cBhvr additive="base">
                                        <p:cTn id="17" dur="900" fill="hold"/>
                                        <p:tgtEl>
                                          <p:spTgt spid="1025"/>
                                        </p:tgtEl>
                                        <p:attrNameLst>
                                          <p:attrName>ppt_x</p:attrName>
                                        </p:attrNameLst>
                                      </p:cBhvr>
                                      <p:tavLst>
                                        <p:tav tm="0">
                                          <p:val>
                                            <p:strVal val="#ppt_x"/>
                                          </p:val>
                                        </p:tav>
                                        <p:tav tm="100000">
                                          <p:val>
                                            <p:strVal val="#ppt_x"/>
                                          </p:val>
                                        </p:tav>
                                      </p:tavLst>
                                    </p:anim>
                                    <p:anim calcmode="lin" valueType="num">
                                      <p:cBhvr additive="base">
                                        <p:cTn id="18" dur="900" fill="hold"/>
                                        <p:tgtEl>
                                          <p:spTgt spid="1025"/>
                                        </p:tgtEl>
                                        <p:attrNameLst>
                                          <p:attrName>ppt_y</p:attrName>
                                        </p:attrNameLst>
                                      </p:cBhvr>
                                      <p:tavLst>
                                        <p:tav tm="0">
                                          <p:val>
                                            <p:strVal val="1+#ppt_h/2"/>
                                          </p:val>
                                        </p:tav>
                                        <p:tav tm="100000">
                                          <p:val>
                                            <p:strVal val="#ppt_y"/>
                                          </p:val>
                                        </p:tav>
                                      </p:tavLst>
                                    </p:anim>
                                  </p:childTnLst>
                                </p:cTn>
                              </p:par>
                              <p:par>
                                <p:cTn id="19" presetID="2" presetClass="entr" presetSubtype="1" fill="hold" grpId="0" nodeType="withEffect">
                                  <p:stCondLst>
                                    <p:cond delay="175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900" fill="hold"/>
                                        <p:tgtEl>
                                          <p:spTgt spid="2"/>
                                        </p:tgtEl>
                                        <p:attrNameLst>
                                          <p:attrName>ppt_x</p:attrName>
                                        </p:attrNameLst>
                                      </p:cBhvr>
                                      <p:tavLst>
                                        <p:tav tm="0">
                                          <p:val>
                                            <p:strVal val="#ppt_x"/>
                                          </p:val>
                                        </p:tav>
                                        <p:tav tm="100000">
                                          <p:val>
                                            <p:strVal val="#ppt_x"/>
                                          </p:val>
                                        </p:tav>
                                      </p:tavLst>
                                    </p:anim>
                                    <p:anim calcmode="lin" valueType="num">
                                      <p:cBhvr additive="base">
                                        <p:cTn id="22" dur="900" fill="hold"/>
                                        <p:tgtEl>
                                          <p:spTgt spid="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175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900" fill="hold"/>
                                        <p:tgtEl>
                                          <p:spTgt spid="3"/>
                                        </p:tgtEl>
                                        <p:attrNameLst>
                                          <p:attrName>ppt_x</p:attrName>
                                        </p:attrNameLst>
                                      </p:cBhvr>
                                      <p:tavLst>
                                        <p:tav tm="0">
                                          <p:val>
                                            <p:strVal val="#ppt_x"/>
                                          </p:val>
                                        </p:tav>
                                        <p:tav tm="100000">
                                          <p:val>
                                            <p:strVal val="#ppt_x"/>
                                          </p:val>
                                        </p:tav>
                                      </p:tavLst>
                                    </p:anim>
                                    <p:anim calcmode="lin" valueType="num">
                                      <p:cBhvr additive="base">
                                        <p:cTn id="26" dur="9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1" name="Google Shape;320;p40">
            <a:extLst>
              <a:ext uri="{FF2B5EF4-FFF2-40B4-BE49-F238E27FC236}">
                <a16:creationId xmlns:a16="http://schemas.microsoft.com/office/drawing/2014/main" id="{D7D83900-0A4B-451B-BB34-2A40EF4B24D9}"/>
              </a:ext>
            </a:extLst>
          </p:cNvPr>
          <p:cNvSpPr txBox="1">
            <a:spLocks noGrp="1"/>
          </p:cNvSpPr>
          <p:nvPr>
            <p:ph type="ctrTitle"/>
          </p:nvPr>
        </p:nvSpPr>
        <p:spPr>
          <a:xfrm>
            <a:off x="1299372" y="378751"/>
            <a:ext cx="6196302" cy="58409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RSRQ (Reference Signal Received Quality)</a:t>
            </a:r>
            <a:endParaRPr dirty="0"/>
          </a:p>
        </p:txBody>
      </p:sp>
      <p:sp>
        <p:nvSpPr>
          <p:cNvPr id="22" name="Google Shape;325;p40">
            <a:extLst>
              <a:ext uri="{FF2B5EF4-FFF2-40B4-BE49-F238E27FC236}">
                <a16:creationId xmlns:a16="http://schemas.microsoft.com/office/drawing/2014/main" id="{B5FEF955-D1C2-4912-8250-B5A9D7262DE3}"/>
              </a:ext>
            </a:extLst>
          </p:cNvPr>
          <p:cNvSpPr txBox="1">
            <a:spLocks/>
          </p:cNvSpPr>
          <p:nvPr/>
        </p:nvSpPr>
        <p:spPr>
          <a:xfrm>
            <a:off x="4218178" y="1224430"/>
            <a:ext cx="4271782" cy="3083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just"/>
            <a:r>
              <a:rPr lang="id-ID" b="0" dirty="0"/>
              <a:t>RSRQ (</a:t>
            </a:r>
            <a:r>
              <a:rPr lang="id-ID" b="0" dirty="0" err="1"/>
              <a:t>Reference</a:t>
            </a:r>
            <a:r>
              <a:rPr lang="id-ID" b="0" dirty="0"/>
              <a:t> </a:t>
            </a:r>
            <a:r>
              <a:rPr lang="id-ID" b="0" dirty="0" err="1"/>
              <a:t>Signal</a:t>
            </a:r>
            <a:r>
              <a:rPr lang="id-ID" b="0" dirty="0"/>
              <a:t> </a:t>
            </a:r>
            <a:r>
              <a:rPr lang="id-ID" b="0" dirty="0" err="1"/>
              <a:t>Receive</a:t>
            </a:r>
            <a:r>
              <a:rPr lang="id-ID" b="0" dirty="0"/>
              <a:t> </a:t>
            </a:r>
            <a:r>
              <a:rPr lang="id-ID" b="0" dirty="0" err="1"/>
              <a:t>Quality</a:t>
            </a:r>
            <a:r>
              <a:rPr lang="id-ID" b="0" dirty="0"/>
              <a:t>) merupakan kualitas sinyal yang diterima UE. Rasio antara RSRP dan </a:t>
            </a:r>
            <a:r>
              <a:rPr lang="id-ID" b="0" dirty="0" err="1"/>
              <a:t>wideband</a:t>
            </a:r>
            <a:r>
              <a:rPr lang="id-ID" b="0" dirty="0"/>
              <a:t> </a:t>
            </a:r>
            <a:r>
              <a:rPr lang="id-ID" b="0" dirty="0" err="1"/>
              <a:t>power</a:t>
            </a:r>
            <a:r>
              <a:rPr lang="id-ID" b="0" dirty="0"/>
              <a:t>. RSRQ juga dipengaruhi oleh sinyal, </a:t>
            </a:r>
            <a:r>
              <a:rPr lang="id-ID" b="0" dirty="0" err="1"/>
              <a:t>noise</a:t>
            </a:r>
            <a:r>
              <a:rPr lang="id-ID" b="0" dirty="0"/>
              <a:t> dan </a:t>
            </a:r>
            <a:r>
              <a:rPr lang="id-ID" b="0" dirty="0" err="1"/>
              <a:t>interference</a:t>
            </a:r>
            <a:r>
              <a:rPr lang="id-ID" b="0" dirty="0"/>
              <a:t> yang diterima UE. Satuan RSRQ adalah </a:t>
            </a:r>
            <a:r>
              <a:rPr lang="id-ID" b="0" dirty="0" err="1"/>
              <a:t>dB</a:t>
            </a:r>
            <a:r>
              <a:rPr lang="id-ID" b="0" dirty="0"/>
              <a:t> dan nilainya selalu negatif (karena nilai RSSI selalu lebih besar dibandingkan dengan N x RSRP). RSRQ membantu sistem dalam proses </a:t>
            </a:r>
            <a:r>
              <a:rPr lang="id-ID" b="0" dirty="0" err="1"/>
              <a:t>handover</a:t>
            </a:r>
            <a:r>
              <a:rPr lang="id-ID" b="0" dirty="0"/>
              <a:t> di mana RSRQ dapat </a:t>
            </a:r>
            <a:r>
              <a:rPr lang="id-ID" b="0" dirty="0" err="1"/>
              <a:t>meranking</a:t>
            </a:r>
            <a:r>
              <a:rPr lang="id-ID" b="0" dirty="0"/>
              <a:t> performansi kandidat sel dalam proses </a:t>
            </a:r>
            <a:r>
              <a:rPr lang="id-ID" b="0" dirty="0" err="1"/>
              <a:t>cell</a:t>
            </a:r>
            <a:r>
              <a:rPr lang="id-ID" b="0" dirty="0"/>
              <a:t> </a:t>
            </a:r>
            <a:r>
              <a:rPr lang="id-ID" b="0" dirty="0" err="1"/>
              <a:t>selection-reselection</a:t>
            </a:r>
            <a:r>
              <a:rPr lang="id-ID" b="0" dirty="0"/>
              <a:t> dan </a:t>
            </a:r>
            <a:r>
              <a:rPr lang="id-ID" b="0" dirty="0" err="1"/>
              <a:t>handover</a:t>
            </a:r>
            <a:r>
              <a:rPr lang="id-ID" b="0" dirty="0"/>
              <a:t> berdasarkan kualitas sinyal yang diterima.</a:t>
            </a:r>
          </a:p>
        </p:txBody>
      </p:sp>
      <p:sp>
        <p:nvSpPr>
          <p:cNvPr id="31" name="Kotak Teks 30">
            <a:extLst>
              <a:ext uri="{FF2B5EF4-FFF2-40B4-BE49-F238E27FC236}">
                <a16:creationId xmlns:a16="http://schemas.microsoft.com/office/drawing/2014/main" id="{C5C97D3B-C66B-4098-9720-3F94E09FF85F}"/>
              </a:ext>
            </a:extLst>
          </p:cNvPr>
          <p:cNvSpPr txBox="1"/>
          <p:nvPr/>
        </p:nvSpPr>
        <p:spPr>
          <a:xfrm>
            <a:off x="528260" y="1224430"/>
            <a:ext cx="3224464" cy="307777"/>
          </a:xfrm>
          <a:prstGeom prst="rect">
            <a:avLst/>
          </a:prstGeom>
          <a:noFill/>
        </p:spPr>
        <p:txBody>
          <a:bodyPr wrap="square" rtlCol="0">
            <a:spAutoFit/>
          </a:bodyPr>
          <a:lstStyle/>
          <a:p>
            <a:r>
              <a:rPr lang="id-ID" b="1" dirty="0">
                <a:solidFill>
                  <a:srgbClr val="434343"/>
                </a:solidFill>
                <a:latin typeface="Exo 2" panose="020B0604020202020204" charset="0"/>
              </a:rPr>
              <a:t>*</a:t>
            </a:r>
            <a:r>
              <a:rPr lang="nn-NO" b="1" dirty="0">
                <a:solidFill>
                  <a:srgbClr val="434343"/>
                </a:solidFill>
                <a:latin typeface="Exo 2" panose="020B0604020202020204" charset="0"/>
              </a:rPr>
              <a:t>Standar Nilai Signal Strength RSR</a:t>
            </a:r>
            <a:r>
              <a:rPr lang="id-ID" b="1" dirty="0">
                <a:solidFill>
                  <a:srgbClr val="434343"/>
                </a:solidFill>
                <a:latin typeface="Exo 2" panose="020B0604020202020204" charset="0"/>
              </a:rPr>
              <a:t>Q</a:t>
            </a:r>
          </a:p>
        </p:txBody>
      </p:sp>
      <p:sp>
        <p:nvSpPr>
          <p:cNvPr id="32" name="Google Shape;385;p42">
            <a:extLst>
              <a:ext uri="{FF2B5EF4-FFF2-40B4-BE49-F238E27FC236}">
                <a16:creationId xmlns:a16="http://schemas.microsoft.com/office/drawing/2014/main" id="{38C488F4-15BB-4D03-AADC-A22D8FDF5EBC}"/>
              </a:ext>
            </a:extLst>
          </p:cNvPr>
          <p:cNvSpPr/>
          <p:nvPr/>
        </p:nvSpPr>
        <p:spPr>
          <a:xfrm>
            <a:off x="528259" y="1532208"/>
            <a:ext cx="3114268" cy="2207505"/>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 name="Google Shape;387;p42">
            <a:extLst>
              <a:ext uri="{FF2B5EF4-FFF2-40B4-BE49-F238E27FC236}">
                <a16:creationId xmlns:a16="http://schemas.microsoft.com/office/drawing/2014/main" id="{DDFA83EB-1A58-409A-85D2-50AF7C64E6CC}"/>
              </a:ext>
            </a:extLst>
          </p:cNvPr>
          <p:cNvGraphicFramePr/>
          <p:nvPr>
            <p:extLst>
              <p:ext uri="{D42A27DB-BD31-4B8C-83A1-F6EECF244321}">
                <p14:modId xmlns:p14="http://schemas.microsoft.com/office/powerpoint/2010/main" val="3753794038"/>
              </p:ext>
            </p:extLst>
          </p:nvPr>
        </p:nvGraphicFramePr>
        <p:xfrm>
          <a:off x="654040" y="1623037"/>
          <a:ext cx="2908105" cy="2167934"/>
        </p:xfrm>
        <a:graphic>
          <a:graphicData uri="http://schemas.openxmlformats.org/drawingml/2006/table">
            <a:tbl>
              <a:tblPr>
                <a:tableStyleId>{2D5ABB26-0587-4C30-8999-92F81FD0307C}</a:tableStyleId>
              </a:tblPr>
              <a:tblGrid>
                <a:gridCol w="1233802">
                  <a:extLst>
                    <a:ext uri="{9D8B030D-6E8A-4147-A177-3AD203B41FA5}">
                      <a16:colId xmlns:a16="http://schemas.microsoft.com/office/drawing/2014/main" val="20000"/>
                    </a:ext>
                  </a:extLst>
                </a:gridCol>
                <a:gridCol w="1674303">
                  <a:extLst>
                    <a:ext uri="{9D8B030D-6E8A-4147-A177-3AD203B41FA5}">
                      <a16:colId xmlns:a16="http://schemas.microsoft.com/office/drawing/2014/main" val="20001"/>
                    </a:ext>
                  </a:extLst>
                </a:gridCol>
              </a:tblGrid>
              <a:tr h="453849">
                <a:tc>
                  <a:txBody>
                    <a:bodyPr/>
                    <a:lstStyle/>
                    <a:p>
                      <a:pPr algn="ctr"/>
                      <a:r>
                        <a:rPr lang="id-ID" sz="1200" b="1" dirty="0">
                          <a:solidFill>
                            <a:srgbClr val="E6E6E6"/>
                          </a:solidFill>
                        </a:rPr>
                        <a:t>Kategori</a:t>
                      </a:r>
                      <a:endParaRPr lang="id-ID" sz="1200" b="1" dirty="0">
                        <a:solidFill>
                          <a:srgbClr val="E6E6E6"/>
                        </a:solidFill>
                        <a:latin typeface="Exo 2" panose="020B0604020202020204" charset="0"/>
                      </a:endParaRPr>
                    </a:p>
                  </a:txBody>
                  <a:tcPr/>
                </a:tc>
                <a:tc>
                  <a:txBody>
                    <a:bodyPr/>
                    <a:lstStyle/>
                    <a:p>
                      <a:pPr algn="ctr"/>
                      <a:r>
                        <a:rPr lang="id-ID" sz="1200" b="1" dirty="0" err="1">
                          <a:solidFill>
                            <a:srgbClr val="E6E6E6"/>
                          </a:solidFill>
                        </a:rPr>
                        <a:t>Range</a:t>
                      </a:r>
                      <a:r>
                        <a:rPr lang="id-ID" sz="1200" b="1" dirty="0">
                          <a:solidFill>
                            <a:srgbClr val="E6E6E6"/>
                          </a:solidFill>
                        </a:rPr>
                        <a:t> Nilai RSRQ</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0"/>
                  </a:ext>
                </a:extLst>
              </a:tr>
              <a:tr h="411199">
                <a:tc>
                  <a:txBody>
                    <a:bodyPr/>
                    <a:lstStyle/>
                    <a:p>
                      <a:pPr algn="ctr"/>
                      <a:r>
                        <a:rPr lang="id-ID" sz="1200" b="1" dirty="0">
                          <a:solidFill>
                            <a:srgbClr val="E6E6E6"/>
                          </a:solidFill>
                        </a:rPr>
                        <a:t>Sangat bagus</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-9</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2376224235"/>
                  </a:ext>
                </a:extLst>
              </a:tr>
              <a:tr h="281629">
                <a:tc>
                  <a:txBody>
                    <a:bodyPr/>
                    <a:lstStyle/>
                    <a:p>
                      <a:pPr algn="ctr"/>
                      <a:r>
                        <a:rPr lang="id-ID" sz="1200" b="1" dirty="0">
                          <a:solidFill>
                            <a:srgbClr val="E6E6E6"/>
                          </a:solidFill>
                        </a:rPr>
                        <a:t>Bagus </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-10, &lt; -9</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1"/>
                  </a:ext>
                </a:extLst>
              </a:tr>
              <a:tr h="322759">
                <a:tc>
                  <a:txBody>
                    <a:bodyPr/>
                    <a:lstStyle/>
                    <a:p>
                      <a:pPr algn="ctr"/>
                      <a:r>
                        <a:rPr lang="id-ID" sz="1200" b="1" dirty="0">
                          <a:solidFill>
                            <a:srgbClr val="E6E6E6"/>
                          </a:solidFill>
                        </a:rPr>
                        <a:t>Normal</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-15, &lt; -10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2"/>
                  </a:ext>
                </a:extLst>
              </a:tr>
              <a:tr h="287299">
                <a:tc>
                  <a:txBody>
                    <a:bodyPr/>
                    <a:lstStyle/>
                    <a:p>
                      <a:pPr algn="ctr"/>
                      <a:r>
                        <a:rPr lang="id-ID" sz="1200" b="1" dirty="0">
                          <a:solidFill>
                            <a:srgbClr val="E6E6E6"/>
                          </a:solidFill>
                        </a:rPr>
                        <a:t>Buruk</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-19, &lt; -15</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3"/>
                  </a:ext>
                </a:extLst>
              </a:tr>
              <a:tr h="411199">
                <a:tc>
                  <a:txBody>
                    <a:bodyPr/>
                    <a:lstStyle/>
                    <a:p>
                      <a:pPr algn="ctr"/>
                      <a:r>
                        <a:rPr lang="id-ID" sz="1200" b="1" dirty="0">
                          <a:solidFill>
                            <a:srgbClr val="E6E6E6"/>
                          </a:solidFill>
                        </a:rPr>
                        <a:t>Sangat buruk</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&lt; -20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297102440"/>
                  </a:ext>
                </a:extLst>
              </a:tr>
            </a:tbl>
          </a:graphicData>
        </a:graphic>
      </p:graphicFrame>
      <p:cxnSp>
        <p:nvCxnSpPr>
          <p:cNvPr id="34" name="Google Shape;390;p42">
            <a:extLst>
              <a:ext uri="{FF2B5EF4-FFF2-40B4-BE49-F238E27FC236}">
                <a16:creationId xmlns:a16="http://schemas.microsoft.com/office/drawing/2014/main" id="{305A69AE-9C2D-4CFD-B0E2-C6EB6C85F6D2}"/>
              </a:ext>
            </a:extLst>
          </p:cNvPr>
          <p:cNvCxnSpPr>
            <a:cxnSpLocks/>
          </p:cNvCxnSpPr>
          <p:nvPr/>
        </p:nvCxnSpPr>
        <p:spPr>
          <a:xfrm>
            <a:off x="771626" y="2007948"/>
            <a:ext cx="2877127"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35" name="Google Shape;390;p42">
            <a:extLst>
              <a:ext uri="{FF2B5EF4-FFF2-40B4-BE49-F238E27FC236}">
                <a16:creationId xmlns:a16="http://schemas.microsoft.com/office/drawing/2014/main" id="{7F6179A1-8571-4B1F-8AF6-EE89B28ED119}"/>
              </a:ext>
            </a:extLst>
          </p:cNvPr>
          <p:cNvCxnSpPr>
            <a:cxnSpLocks/>
          </p:cNvCxnSpPr>
          <p:nvPr/>
        </p:nvCxnSpPr>
        <p:spPr>
          <a:xfrm>
            <a:off x="528260" y="2453337"/>
            <a:ext cx="2792720"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51" name="Google Shape;390;p42">
            <a:extLst>
              <a:ext uri="{FF2B5EF4-FFF2-40B4-BE49-F238E27FC236}">
                <a16:creationId xmlns:a16="http://schemas.microsoft.com/office/drawing/2014/main" id="{5E9942B3-6FC5-450C-AE35-D8B456C99A57}"/>
              </a:ext>
            </a:extLst>
          </p:cNvPr>
          <p:cNvCxnSpPr>
            <a:cxnSpLocks/>
          </p:cNvCxnSpPr>
          <p:nvPr/>
        </p:nvCxnSpPr>
        <p:spPr>
          <a:xfrm>
            <a:off x="526562" y="3072985"/>
            <a:ext cx="2792720"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52" name="Google Shape;390;p42">
            <a:extLst>
              <a:ext uri="{FF2B5EF4-FFF2-40B4-BE49-F238E27FC236}">
                <a16:creationId xmlns:a16="http://schemas.microsoft.com/office/drawing/2014/main" id="{F98B0F97-A8E8-492F-ABE2-E0084375E38F}"/>
              </a:ext>
            </a:extLst>
          </p:cNvPr>
          <p:cNvCxnSpPr>
            <a:cxnSpLocks/>
          </p:cNvCxnSpPr>
          <p:nvPr/>
        </p:nvCxnSpPr>
        <p:spPr>
          <a:xfrm>
            <a:off x="770565" y="2775048"/>
            <a:ext cx="2877127"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53" name="Google Shape;390;p42">
            <a:extLst>
              <a:ext uri="{FF2B5EF4-FFF2-40B4-BE49-F238E27FC236}">
                <a16:creationId xmlns:a16="http://schemas.microsoft.com/office/drawing/2014/main" id="{915571B6-4936-4F1D-A20A-1058FD88C4A5}"/>
              </a:ext>
            </a:extLst>
          </p:cNvPr>
          <p:cNvCxnSpPr>
            <a:cxnSpLocks/>
          </p:cNvCxnSpPr>
          <p:nvPr/>
        </p:nvCxnSpPr>
        <p:spPr>
          <a:xfrm>
            <a:off x="772241" y="3384647"/>
            <a:ext cx="2877127"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3202672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299372" y="378751"/>
            <a:ext cx="6063953" cy="5840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RSSI (Receive Signal Strength Indicator)</a:t>
            </a:r>
            <a:r>
              <a:rPr lang="id-ID" dirty="0"/>
              <a:t> </a:t>
            </a:r>
            <a:endParaRPr dirty="0"/>
          </a:p>
        </p:txBody>
      </p:sp>
      <p:sp>
        <p:nvSpPr>
          <p:cNvPr id="50" name="Google Shape;325;p40">
            <a:extLst>
              <a:ext uri="{FF2B5EF4-FFF2-40B4-BE49-F238E27FC236}">
                <a16:creationId xmlns:a16="http://schemas.microsoft.com/office/drawing/2014/main" id="{B4E8527F-90B9-4D2B-913E-E1AB5DD433FE}"/>
              </a:ext>
            </a:extLst>
          </p:cNvPr>
          <p:cNvSpPr txBox="1">
            <a:spLocks/>
          </p:cNvSpPr>
          <p:nvPr/>
        </p:nvSpPr>
        <p:spPr>
          <a:xfrm>
            <a:off x="579491" y="1131922"/>
            <a:ext cx="7980218" cy="1407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just"/>
            <a:r>
              <a:rPr lang="id-ID" b="0" dirty="0"/>
              <a:t>RSSI adalah istilah Radio-</a:t>
            </a:r>
            <a:r>
              <a:rPr lang="id-ID" b="0" dirty="0" err="1"/>
              <a:t>Frequency</a:t>
            </a:r>
            <a:r>
              <a:rPr lang="id-ID" b="0" dirty="0"/>
              <a:t> (RF) dan merupakan singkatan dari </a:t>
            </a:r>
            <a:r>
              <a:rPr lang="id-ID" b="0" dirty="0" err="1"/>
              <a:t>Received</a:t>
            </a:r>
            <a:r>
              <a:rPr lang="id-ID" b="0" dirty="0"/>
              <a:t> </a:t>
            </a:r>
            <a:r>
              <a:rPr lang="id-ID" b="0" dirty="0" err="1"/>
              <a:t>Signal</a:t>
            </a:r>
            <a:r>
              <a:rPr lang="id-ID" b="0" dirty="0"/>
              <a:t> </a:t>
            </a:r>
            <a:r>
              <a:rPr lang="id-ID" b="0" dirty="0" err="1"/>
              <a:t>Strength</a:t>
            </a:r>
            <a:r>
              <a:rPr lang="id-ID" b="0" dirty="0"/>
              <a:t> </a:t>
            </a:r>
            <a:r>
              <a:rPr lang="id-ID" b="0" dirty="0" err="1"/>
              <a:t>Indicator</a:t>
            </a:r>
            <a:r>
              <a:rPr lang="id-ID" b="0" dirty="0"/>
              <a:t> . Ini adalah ukuran tingkat daya yang diterima perangkat RF, seperti </a:t>
            </a:r>
            <a:r>
              <a:rPr lang="id-ID" b="0" dirty="0" err="1"/>
              <a:t>Wi-Fi</a:t>
            </a:r>
            <a:r>
              <a:rPr lang="id-ID" b="0" dirty="0"/>
              <a:t> atau klien 3G, dari infrastruktur radio di lokasi dan waktu tertentu. Misalnya, tingkat daya laptop mendeteksi dari AP terdekat. Biasanya, semakin tinggi RSSI, semakin baik kualitas dan kecepatan komunikasi melalui segmen radio. Semakin dekat angkanya dengan nol, semakin baik. Jadi, dalam angka yang Anda berikan di atas, -75 lebih baik dari -100.</a:t>
            </a:r>
          </a:p>
        </p:txBody>
      </p:sp>
      <p:sp>
        <p:nvSpPr>
          <p:cNvPr id="12" name="Google Shape;320;p40">
            <a:extLst>
              <a:ext uri="{FF2B5EF4-FFF2-40B4-BE49-F238E27FC236}">
                <a16:creationId xmlns:a16="http://schemas.microsoft.com/office/drawing/2014/main" id="{0D396BCF-C5B8-4BDA-8F24-9C36ADEF6A60}"/>
              </a:ext>
            </a:extLst>
          </p:cNvPr>
          <p:cNvSpPr txBox="1">
            <a:spLocks/>
          </p:cNvSpPr>
          <p:nvPr/>
        </p:nvSpPr>
        <p:spPr>
          <a:xfrm>
            <a:off x="2823718" y="2708164"/>
            <a:ext cx="3496564" cy="5840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Exo 2"/>
              <a:buNone/>
              <a:defRPr sz="24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2pPr>
            <a:lvl3pPr marR="0" lvl="2"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3pPr>
            <a:lvl4pPr marR="0" lvl="3"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4pPr>
            <a:lvl5pPr marR="0" lvl="4"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5pPr>
            <a:lvl6pPr marR="0" lvl="5"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6pPr>
            <a:lvl7pPr marR="0" lvl="6"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7pPr>
            <a:lvl8pPr marR="0" lvl="7"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8pPr>
            <a:lvl9pPr marR="0" lvl="8" algn="r" rtl="0">
              <a:lnSpc>
                <a:spcPct val="100000"/>
              </a:lnSpc>
              <a:spcBef>
                <a:spcPts val="0"/>
              </a:spcBef>
              <a:spcAft>
                <a:spcPts val="0"/>
              </a:spcAft>
              <a:buClr>
                <a:schemeClr val="dk1"/>
              </a:buClr>
              <a:buSzPts val="2400"/>
              <a:buFont typeface="Squada One"/>
              <a:buNone/>
              <a:defRPr sz="2400" b="0" i="0" u="none" strike="noStrike" cap="none">
                <a:solidFill>
                  <a:schemeClr val="dk1"/>
                </a:solidFill>
                <a:latin typeface="Squada One"/>
                <a:ea typeface="Squada One"/>
                <a:cs typeface="Squada One"/>
                <a:sym typeface="Squada One"/>
              </a:defRPr>
            </a:lvl9pPr>
          </a:lstStyle>
          <a:p>
            <a:pPr algn="l"/>
            <a:r>
              <a:rPr lang="id-ID" dirty="0"/>
              <a:t>UPLOAD &amp; DOWNLOAD</a:t>
            </a:r>
            <a:endParaRPr lang="en-US" dirty="0"/>
          </a:p>
        </p:txBody>
      </p:sp>
      <p:sp>
        <p:nvSpPr>
          <p:cNvPr id="2" name="Google Shape;325;p40">
            <a:extLst>
              <a:ext uri="{FF2B5EF4-FFF2-40B4-BE49-F238E27FC236}">
                <a16:creationId xmlns:a16="http://schemas.microsoft.com/office/drawing/2014/main" id="{5F5A0608-CC9E-4CFE-9D12-36313B06EE15}"/>
              </a:ext>
            </a:extLst>
          </p:cNvPr>
          <p:cNvSpPr txBox="1">
            <a:spLocks/>
          </p:cNvSpPr>
          <p:nvPr/>
        </p:nvSpPr>
        <p:spPr>
          <a:xfrm>
            <a:off x="510356" y="3275334"/>
            <a:ext cx="7980218" cy="14071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just"/>
            <a:r>
              <a:rPr lang="id-ID" b="0" dirty="0" err="1"/>
              <a:t>Download</a:t>
            </a:r>
            <a:r>
              <a:rPr lang="id-ID" b="0" dirty="0"/>
              <a:t> adalah suatu proses transmisi sebuah </a:t>
            </a:r>
            <a:r>
              <a:rPr lang="id-ID" b="0" dirty="0" err="1"/>
              <a:t>file</a:t>
            </a:r>
            <a:r>
              <a:rPr lang="id-ID" b="0" dirty="0"/>
              <a:t> atau data dari internet, </a:t>
            </a:r>
            <a:r>
              <a:rPr lang="id-ID" b="0" dirty="0" err="1"/>
              <a:t>user</a:t>
            </a:r>
            <a:r>
              <a:rPr lang="id-ID" b="0" dirty="0"/>
              <a:t>/pengguna yang melakukan proses </a:t>
            </a:r>
            <a:r>
              <a:rPr lang="id-ID" b="0" dirty="0" err="1"/>
              <a:t>download</a:t>
            </a:r>
            <a:r>
              <a:rPr lang="id-ID" b="0" dirty="0"/>
              <a:t> </a:t>
            </a:r>
            <a:r>
              <a:rPr lang="id-ID" b="0" dirty="0" err="1"/>
              <a:t>dimana</a:t>
            </a:r>
            <a:r>
              <a:rPr lang="id-ID" b="0" dirty="0"/>
              <a:t> seorang </a:t>
            </a:r>
            <a:r>
              <a:rPr lang="id-ID" b="0" dirty="0" err="1"/>
              <a:t>user</a:t>
            </a:r>
            <a:r>
              <a:rPr lang="id-ID" b="0" dirty="0"/>
              <a:t> meminta atau </a:t>
            </a:r>
            <a:r>
              <a:rPr lang="id-ID" b="0" dirty="0" err="1"/>
              <a:t>menrequest</a:t>
            </a:r>
            <a:r>
              <a:rPr lang="id-ID" b="0" dirty="0"/>
              <a:t> sebuah </a:t>
            </a:r>
            <a:r>
              <a:rPr lang="id-ID" b="0" dirty="0" err="1"/>
              <a:t>file</a:t>
            </a:r>
            <a:r>
              <a:rPr lang="id-ID" b="0" dirty="0"/>
              <a:t> dari sebuah komputer dan lalu menerimanya. </a:t>
            </a:r>
            <a:r>
              <a:rPr lang="id-ID" b="0" dirty="0" err="1"/>
              <a:t>Upload</a:t>
            </a:r>
            <a:r>
              <a:rPr lang="id-ID" b="0" dirty="0"/>
              <a:t> merupakan suatu cara untuk mengirimkan </a:t>
            </a:r>
            <a:r>
              <a:rPr lang="id-ID" b="0" dirty="0" err="1"/>
              <a:t>file</a:t>
            </a:r>
            <a:r>
              <a:rPr lang="id-ID" b="0" dirty="0"/>
              <a:t> atau data dari komputer pribadi ke sebuah sistem Server dan </a:t>
            </a:r>
            <a:r>
              <a:rPr lang="id-ID" b="0" dirty="0" err="1"/>
              <a:t>file</a:t>
            </a:r>
            <a:r>
              <a:rPr lang="id-ID" b="0" dirty="0"/>
              <a:t> atau data akan di publikasikan di internet sehingga data yang telah di </a:t>
            </a:r>
            <a:r>
              <a:rPr lang="id-ID" b="0" dirty="0" err="1"/>
              <a:t>upload</a:t>
            </a:r>
            <a:r>
              <a:rPr lang="id-ID" b="0" dirty="0"/>
              <a:t> dapat dilihat dan diambil (</a:t>
            </a:r>
            <a:r>
              <a:rPr lang="id-ID" b="0" dirty="0" err="1"/>
              <a:t>download</a:t>
            </a:r>
            <a:r>
              <a:rPr lang="id-ID" b="0" dirty="0"/>
              <a:t>) oleh orang lain atau orang banyak.</a:t>
            </a:r>
          </a:p>
        </p:txBody>
      </p:sp>
      <p:cxnSp>
        <p:nvCxnSpPr>
          <p:cNvPr id="6" name="Google Shape;185;p32">
            <a:extLst>
              <a:ext uri="{FF2B5EF4-FFF2-40B4-BE49-F238E27FC236}">
                <a16:creationId xmlns:a16="http://schemas.microsoft.com/office/drawing/2014/main" id="{2A566D54-CBC9-4685-AD26-AF7F897F3A87}"/>
              </a:ext>
            </a:extLst>
          </p:cNvPr>
          <p:cNvCxnSpPr/>
          <p:nvPr/>
        </p:nvCxnSpPr>
        <p:spPr>
          <a:xfrm>
            <a:off x="4569600" y="259135"/>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Google Shape;186;p32">
            <a:extLst>
              <a:ext uri="{FF2B5EF4-FFF2-40B4-BE49-F238E27FC236}">
                <a16:creationId xmlns:a16="http://schemas.microsoft.com/office/drawing/2014/main" id="{60A0B51E-439D-483F-AC9E-5E688B74E7E4}"/>
              </a:ext>
            </a:extLst>
          </p:cNvPr>
          <p:cNvCxnSpPr/>
          <p:nvPr/>
        </p:nvCxnSpPr>
        <p:spPr>
          <a:xfrm>
            <a:off x="-4800" y="4821940"/>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202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750"/>
                                        <p:tgtEl>
                                          <p:spTgt spid="12"/>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2776284"/>
            <a:ext cx="5195700" cy="70852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ANALISIS JARINGAN</a:t>
            </a:r>
            <a:endParaRPr dirty="0"/>
          </a:p>
        </p:txBody>
      </p:sp>
      <p:sp>
        <p:nvSpPr>
          <p:cNvPr id="397" name="Google Shape;397;p43"/>
          <p:cNvSpPr txBox="1">
            <a:spLocks noGrp="1"/>
          </p:cNvSpPr>
          <p:nvPr>
            <p:ph type="title" idx="2"/>
          </p:nvPr>
        </p:nvSpPr>
        <p:spPr>
          <a:xfrm flipH="1">
            <a:off x="1180003" y="187742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398" name="Google Shape;398;p43"/>
          <p:cNvCxnSpPr>
            <a:cxnSpLocks/>
          </p:cNvCxnSpPr>
          <p:nvPr/>
        </p:nvCxnSpPr>
        <p:spPr>
          <a:xfrm>
            <a:off x="921329" y="1371346"/>
            <a:ext cx="0" cy="2590067"/>
          </a:xfrm>
          <a:prstGeom prst="straightConnector1">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500" fill="hold"/>
                                        <p:tgtEl>
                                          <p:spTgt spid="398"/>
                                        </p:tgtEl>
                                        <p:attrNameLst>
                                          <p:attrName>ppt_x</p:attrName>
                                        </p:attrNameLst>
                                      </p:cBhvr>
                                      <p:tavLst>
                                        <p:tav tm="0">
                                          <p:val>
                                            <p:strVal val="0-#ppt_w/2"/>
                                          </p:val>
                                        </p:tav>
                                        <p:tav tm="100000">
                                          <p:val>
                                            <p:strVal val="#ppt_x"/>
                                          </p:val>
                                        </p:tav>
                                      </p:tavLst>
                                    </p:anim>
                                    <p:anim calcmode="lin" valueType="num">
                                      <p:cBhvr additive="base">
                                        <p:cTn id="8" dur="500" fill="hold"/>
                                        <p:tgtEl>
                                          <p:spTgt spid="3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96"/>
                                        </p:tgtEl>
                                        <p:attrNameLst>
                                          <p:attrName>style.visibility</p:attrName>
                                        </p:attrNameLst>
                                      </p:cBhvr>
                                      <p:to>
                                        <p:strVal val="visible"/>
                                      </p:to>
                                    </p:set>
                                    <p:animEffect transition="in" filter="wipe(left)">
                                      <p:cBhvr>
                                        <p:cTn id="12"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ctrTitle"/>
          </p:nvPr>
        </p:nvSpPr>
        <p:spPr>
          <a:xfrm>
            <a:off x="3007167" y="358779"/>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JARINGAN</a:t>
            </a:r>
            <a:endParaRPr dirty="0"/>
          </a:p>
        </p:txBody>
      </p:sp>
      <p:sp>
        <p:nvSpPr>
          <p:cNvPr id="445" name="Google Shape;445;p47"/>
          <p:cNvSpPr/>
          <p:nvPr/>
        </p:nvSpPr>
        <p:spPr>
          <a:xfrm rot="10800000" flipH="1">
            <a:off x="851062" y="2025036"/>
            <a:ext cx="2055903" cy="1146941"/>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461;p47"/>
          <p:cNvSpPr txBox="1"/>
          <p:nvPr/>
        </p:nvSpPr>
        <p:spPr>
          <a:xfrm>
            <a:off x="1011266" y="2401257"/>
            <a:ext cx="1735494"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sz="2000" b="1" dirty="0">
                <a:solidFill>
                  <a:srgbClr val="E9E9E9"/>
                </a:solidFill>
                <a:latin typeface="Exo 2"/>
                <a:ea typeface="Exo 2"/>
                <a:cs typeface="Exo 2"/>
                <a:sym typeface="Exo 2"/>
              </a:rPr>
              <a:t>INDOSAT</a:t>
            </a:r>
          </a:p>
        </p:txBody>
      </p:sp>
      <p:sp>
        <p:nvSpPr>
          <p:cNvPr id="466" name="Google Shape;466;p47"/>
          <p:cNvSpPr txBox="1"/>
          <p:nvPr/>
        </p:nvSpPr>
        <p:spPr>
          <a:xfrm>
            <a:off x="812971" y="1354128"/>
            <a:ext cx="5512369" cy="414583"/>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id-ID" dirty="0">
                <a:solidFill>
                  <a:schemeClr val="dk1"/>
                </a:solidFill>
                <a:latin typeface="Roboto Condensed Light"/>
                <a:ea typeface="Roboto Condensed Light"/>
                <a:cs typeface="Roboto Condensed Light"/>
                <a:sym typeface="Roboto Condensed Light"/>
              </a:rPr>
              <a:t>Untuk jaringan yang kami analisis adalah sebagai berikut : </a:t>
            </a:r>
          </a:p>
        </p:txBody>
      </p:sp>
      <p:sp>
        <p:nvSpPr>
          <p:cNvPr id="6" name="Google Shape;445;p47">
            <a:extLst>
              <a:ext uri="{FF2B5EF4-FFF2-40B4-BE49-F238E27FC236}">
                <a16:creationId xmlns:a16="http://schemas.microsoft.com/office/drawing/2014/main" id="{3390821E-027E-4504-8703-87D6850D5B00}"/>
              </a:ext>
            </a:extLst>
          </p:cNvPr>
          <p:cNvSpPr/>
          <p:nvPr/>
        </p:nvSpPr>
        <p:spPr>
          <a:xfrm rot="10800000" flipH="1">
            <a:off x="2541205" y="3428303"/>
            <a:ext cx="2055903" cy="1146941"/>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45;p47">
            <a:extLst>
              <a:ext uri="{FF2B5EF4-FFF2-40B4-BE49-F238E27FC236}">
                <a16:creationId xmlns:a16="http://schemas.microsoft.com/office/drawing/2014/main" id="{A50DE9F0-28F2-4317-8AA7-501C241BFB80}"/>
              </a:ext>
            </a:extLst>
          </p:cNvPr>
          <p:cNvSpPr/>
          <p:nvPr/>
        </p:nvSpPr>
        <p:spPr>
          <a:xfrm rot="10800000" flipH="1">
            <a:off x="4307527" y="1998279"/>
            <a:ext cx="2055903" cy="1146941"/>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45;p47">
            <a:extLst>
              <a:ext uri="{FF2B5EF4-FFF2-40B4-BE49-F238E27FC236}">
                <a16:creationId xmlns:a16="http://schemas.microsoft.com/office/drawing/2014/main" id="{59DE44F8-6572-4192-A699-E14E4F8BB8AB}"/>
              </a:ext>
            </a:extLst>
          </p:cNvPr>
          <p:cNvSpPr/>
          <p:nvPr/>
        </p:nvSpPr>
        <p:spPr>
          <a:xfrm rot="10800000" flipH="1">
            <a:off x="5979455" y="3428303"/>
            <a:ext cx="2055903" cy="1146941"/>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61;p47">
            <a:extLst>
              <a:ext uri="{FF2B5EF4-FFF2-40B4-BE49-F238E27FC236}">
                <a16:creationId xmlns:a16="http://schemas.microsoft.com/office/drawing/2014/main" id="{B291BBBF-8796-4B37-BE64-92C0ED27A350}"/>
              </a:ext>
            </a:extLst>
          </p:cNvPr>
          <p:cNvSpPr txBox="1"/>
          <p:nvPr/>
        </p:nvSpPr>
        <p:spPr>
          <a:xfrm>
            <a:off x="2697110" y="3804523"/>
            <a:ext cx="1735494"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sz="2000" b="1" dirty="0">
                <a:solidFill>
                  <a:srgbClr val="E9E9E9"/>
                </a:solidFill>
                <a:latin typeface="Exo 2"/>
                <a:ea typeface="Exo 2"/>
                <a:cs typeface="Exo 2"/>
                <a:sym typeface="Exo 2"/>
              </a:rPr>
              <a:t>XL</a:t>
            </a:r>
          </a:p>
        </p:txBody>
      </p:sp>
      <p:sp>
        <p:nvSpPr>
          <p:cNvPr id="3" name="Google Shape;461;p47">
            <a:extLst>
              <a:ext uri="{FF2B5EF4-FFF2-40B4-BE49-F238E27FC236}">
                <a16:creationId xmlns:a16="http://schemas.microsoft.com/office/drawing/2014/main" id="{1BD903A5-5E86-48D7-8B45-BFA54CB0D4B5}"/>
              </a:ext>
            </a:extLst>
          </p:cNvPr>
          <p:cNvSpPr txBox="1"/>
          <p:nvPr/>
        </p:nvSpPr>
        <p:spPr>
          <a:xfrm>
            <a:off x="6139659" y="3804523"/>
            <a:ext cx="1735494"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sz="2000" b="1" dirty="0">
                <a:solidFill>
                  <a:srgbClr val="E9E9E9"/>
                </a:solidFill>
                <a:latin typeface="Exo 2"/>
                <a:ea typeface="Exo 2"/>
                <a:cs typeface="Exo 2"/>
                <a:sym typeface="Exo 2"/>
              </a:rPr>
              <a:t>WI-FI</a:t>
            </a:r>
          </a:p>
        </p:txBody>
      </p:sp>
      <p:sp>
        <p:nvSpPr>
          <p:cNvPr id="4" name="Google Shape;461;p47">
            <a:extLst>
              <a:ext uri="{FF2B5EF4-FFF2-40B4-BE49-F238E27FC236}">
                <a16:creationId xmlns:a16="http://schemas.microsoft.com/office/drawing/2014/main" id="{9711C51C-B950-4095-87A8-228F2796B537}"/>
              </a:ext>
            </a:extLst>
          </p:cNvPr>
          <p:cNvSpPr txBox="1"/>
          <p:nvPr/>
        </p:nvSpPr>
        <p:spPr>
          <a:xfrm>
            <a:off x="4477063" y="2374499"/>
            <a:ext cx="1735494"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sz="2000" b="1" dirty="0">
                <a:solidFill>
                  <a:srgbClr val="E9E9E9"/>
                </a:solidFill>
                <a:latin typeface="Exo 2"/>
                <a:ea typeface="Exo 2"/>
                <a:cs typeface="Exo 2"/>
                <a:sym typeface="Exo 2"/>
              </a:rPr>
              <a:t>TELKOMSEL</a:t>
            </a:r>
          </a:p>
        </p:txBody>
      </p:sp>
      <p:cxnSp>
        <p:nvCxnSpPr>
          <p:cNvPr id="10" name="Konektor Lurus 9">
            <a:extLst>
              <a:ext uri="{FF2B5EF4-FFF2-40B4-BE49-F238E27FC236}">
                <a16:creationId xmlns:a16="http://schemas.microsoft.com/office/drawing/2014/main" id="{E2427D57-49DA-4B4E-8640-EE9BF94876BB}"/>
              </a:ext>
            </a:extLst>
          </p:cNvPr>
          <p:cNvCxnSpPr>
            <a:cxnSpLocks/>
          </p:cNvCxnSpPr>
          <p:nvPr/>
        </p:nvCxnSpPr>
        <p:spPr>
          <a:xfrm>
            <a:off x="2906965" y="2598506"/>
            <a:ext cx="1409893" cy="1"/>
          </a:xfrm>
          <a:prstGeom prst="line">
            <a:avLst/>
          </a:prstGeom>
        </p:spPr>
        <p:style>
          <a:lnRef idx="2">
            <a:schemeClr val="dk1"/>
          </a:lnRef>
          <a:fillRef idx="0">
            <a:schemeClr val="dk1"/>
          </a:fillRef>
          <a:effectRef idx="1">
            <a:schemeClr val="dk1"/>
          </a:effectRef>
          <a:fontRef idx="minor">
            <a:schemeClr val="tx1"/>
          </a:fontRef>
        </p:style>
      </p:cxnSp>
      <p:cxnSp>
        <p:nvCxnSpPr>
          <p:cNvPr id="21" name="Konektor Lurus 20">
            <a:extLst>
              <a:ext uri="{FF2B5EF4-FFF2-40B4-BE49-F238E27FC236}">
                <a16:creationId xmlns:a16="http://schemas.microsoft.com/office/drawing/2014/main" id="{50D42911-E764-4B5E-B9AC-2D919715D776}"/>
              </a:ext>
            </a:extLst>
          </p:cNvPr>
          <p:cNvCxnSpPr>
            <a:cxnSpLocks/>
            <a:endCxn id="6" idx="1"/>
          </p:cNvCxnSpPr>
          <p:nvPr/>
        </p:nvCxnSpPr>
        <p:spPr>
          <a:xfrm>
            <a:off x="3564857" y="2598506"/>
            <a:ext cx="4300" cy="829797"/>
          </a:xfrm>
          <a:prstGeom prst="line">
            <a:avLst/>
          </a:prstGeom>
        </p:spPr>
        <p:style>
          <a:lnRef idx="2">
            <a:schemeClr val="dk1"/>
          </a:lnRef>
          <a:fillRef idx="0">
            <a:schemeClr val="dk1"/>
          </a:fillRef>
          <a:effectRef idx="1">
            <a:schemeClr val="dk1"/>
          </a:effectRef>
          <a:fontRef idx="minor">
            <a:schemeClr val="tx1"/>
          </a:fontRef>
        </p:style>
      </p:cxnSp>
      <p:cxnSp>
        <p:nvCxnSpPr>
          <p:cNvPr id="20" name="Konektor: Siku 19">
            <a:extLst>
              <a:ext uri="{FF2B5EF4-FFF2-40B4-BE49-F238E27FC236}">
                <a16:creationId xmlns:a16="http://schemas.microsoft.com/office/drawing/2014/main" id="{3E73DB23-4117-4EA1-983A-CACE0D944A6D}"/>
              </a:ext>
            </a:extLst>
          </p:cNvPr>
          <p:cNvCxnSpPr>
            <a:stCxn id="7" idx="0"/>
            <a:endCxn id="8" idx="1"/>
          </p:cNvCxnSpPr>
          <p:nvPr/>
        </p:nvCxnSpPr>
        <p:spPr>
          <a:xfrm>
            <a:off x="6363430" y="2571749"/>
            <a:ext cx="643977" cy="856554"/>
          </a:xfrm>
          <a:prstGeom prst="bentConnector2">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3467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5" name="Google Shape;375;p41"/>
          <p:cNvSpPr/>
          <p:nvPr/>
        </p:nvSpPr>
        <p:spPr>
          <a:xfrm rot="5400000">
            <a:off x="1354865" y="890596"/>
            <a:ext cx="2863935" cy="4324931"/>
          </a:xfrm>
          <a:prstGeom prst="snip1Rect">
            <a:avLst>
              <a:gd name="adj" fmla="val 16667"/>
            </a:avLst>
          </a:prstGeom>
          <a:solidFill>
            <a:schemeClr val="dk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47">
            <a:extLst>
              <a:ext uri="{FF2B5EF4-FFF2-40B4-BE49-F238E27FC236}">
                <a16:creationId xmlns:a16="http://schemas.microsoft.com/office/drawing/2014/main" id="{3E2A8339-7390-46F9-9331-17034B823D89}"/>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JARINGAN</a:t>
            </a:r>
            <a:endParaRPr dirty="0"/>
          </a:p>
        </p:txBody>
      </p:sp>
      <p:sp>
        <p:nvSpPr>
          <p:cNvPr id="3" name="Google Shape;461;p47">
            <a:extLst>
              <a:ext uri="{FF2B5EF4-FFF2-40B4-BE49-F238E27FC236}">
                <a16:creationId xmlns:a16="http://schemas.microsoft.com/office/drawing/2014/main" id="{EF08EE89-7039-4C79-B67F-370B7C08137F}"/>
              </a:ext>
            </a:extLst>
          </p:cNvPr>
          <p:cNvSpPr txBox="1"/>
          <p:nvPr/>
        </p:nvSpPr>
        <p:spPr>
          <a:xfrm>
            <a:off x="5160958" y="1621094"/>
            <a:ext cx="1514918"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sz="2400" b="1" dirty="0">
                <a:solidFill>
                  <a:srgbClr val="434343"/>
                </a:solidFill>
                <a:latin typeface="Exo 2"/>
                <a:ea typeface="Exo 2"/>
                <a:cs typeface="Exo 2"/>
                <a:sym typeface="Exo 2"/>
              </a:rPr>
              <a:t>INDOSAT</a:t>
            </a:r>
          </a:p>
        </p:txBody>
      </p:sp>
      <p:sp>
        <p:nvSpPr>
          <p:cNvPr id="20" name="Google Shape;380;p41">
            <a:extLst>
              <a:ext uri="{FF2B5EF4-FFF2-40B4-BE49-F238E27FC236}">
                <a16:creationId xmlns:a16="http://schemas.microsoft.com/office/drawing/2014/main" id="{BDB42E18-DE22-443A-AD25-0773C83E7012}"/>
              </a:ext>
            </a:extLst>
          </p:cNvPr>
          <p:cNvSpPr txBox="1">
            <a:spLocks/>
          </p:cNvSpPr>
          <p:nvPr/>
        </p:nvSpPr>
        <p:spPr>
          <a:xfrm>
            <a:off x="5160958" y="1985113"/>
            <a:ext cx="3524951" cy="75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3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id-ID" dirty="0">
                <a:solidFill>
                  <a:srgbClr val="434343"/>
                </a:solidFill>
              </a:rPr>
              <a:t>Dengan </a:t>
            </a:r>
            <a:r>
              <a:rPr lang="id-ID" dirty="0" err="1">
                <a:solidFill>
                  <a:srgbClr val="434343"/>
                </a:solidFill>
              </a:rPr>
              <a:t>provider</a:t>
            </a:r>
            <a:r>
              <a:rPr lang="id-ID" dirty="0">
                <a:solidFill>
                  <a:srgbClr val="434343"/>
                </a:solidFill>
              </a:rPr>
              <a:t> Indosat ini kami menguji di daerah Baturaja. Kami melakukan percobaan dan</a:t>
            </a:r>
          </a:p>
          <a:p>
            <a:pPr marL="0" indent="0" algn="l"/>
            <a:r>
              <a:rPr lang="id-ID" dirty="0">
                <a:solidFill>
                  <a:srgbClr val="434343"/>
                </a:solidFill>
              </a:rPr>
              <a:t>mendapatkan hasil seperti berikut ini :</a:t>
            </a:r>
            <a:endParaRPr lang="en-US" dirty="0">
              <a:solidFill>
                <a:srgbClr val="434343"/>
              </a:solidFill>
            </a:endParaRPr>
          </a:p>
        </p:txBody>
      </p:sp>
      <p:sp>
        <p:nvSpPr>
          <p:cNvPr id="9" name="Google Shape;915;p56">
            <a:extLst>
              <a:ext uri="{FF2B5EF4-FFF2-40B4-BE49-F238E27FC236}">
                <a16:creationId xmlns:a16="http://schemas.microsoft.com/office/drawing/2014/main" id="{3086CBD7-A4D6-4A16-ACC4-136183E4F510}"/>
              </a:ext>
            </a:extLst>
          </p:cNvPr>
          <p:cNvSpPr/>
          <p:nvPr/>
        </p:nvSpPr>
        <p:spPr>
          <a:xfrm rot="5400000" flipV="1">
            <a:off x="1210582" y="3969587"/>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1" name="Tabel 22">
            <a:extLst>
              <a:ext uri="{FF2B5EF4-FFF2-40B4-BE49-F238E27FC236}">
                <a16:creationId xmlns:a16="http://schemas.microsoft.com/office/drawing/2014/main" id="{27E15E36-5713-41B8-90DF-302689D6AE17}"/>
              </a:ext>
            </a:extLst>
          </p:cNvPr>
          <p:cNvGraphicFramePr>
            <a:graphicFrameLocks noGrp="1"/>
          </p:cNvGraphicFramePr>
          <p:nvPr>
            <p:extLst>
              <p:ext uri="{D42A27DB-BD31-4B8C-83A1-F6EECF244321}">
                <p14:modId xmlns:p14="http://schemas.microsoft.com/office/powerpoint/2010/main" val="1989038410"/>
              </p:ext>
            </p:extLst>
          </p:nvPr>
        </p:nvGraphicFramePr>
        <p:xfrm>
          <a:off x="836027" y="1991530"/>
          <a:ext cx="3866778" cy="2225040"/>
        </p:xfrm>
        <a:graphic>
          <a:graphicData uri="http://schemas.openxmlformats.org/drawingml/2006/table">
            <a:tbl>
              <a:tblPr firstRow="1" bandRow="1">
                <a:tableStyleId>{E91EDAFE-B452-4D0B-9DBB-A66EE2F8A2B8}</a:tableStyleId>
              </a:tblPr>
              <a:tblGrid>
                <a:gridCol w="1081386">
                  <a:extLst>
                    <a:ext uri="{9D8B030D-6E8A-4147-A177-3AD203B41FA5}">
                      <a16:colId xmlns:a16="http://schemas.microsoft.com/office/drawing/2014/main" val="3116686530"/>
                    </a:ext>
                  </a:extLst>
                </a:gridCol>
                <a:gridCol w="1332412">
                  <a:extLst>
                    <a:ext uri="{9D8B030D-6E8A-4147-A177-3AD203B41FA5}">
                      <a16:colId xmlns:a16="http://schemas.microsoft.com/office/drawing/2014/main" val="1981854730"/>
                    </a:ext>
                  </a:extLst>
                </a:gridCol>
                <a:gridCol w="1452980">
                  <a:extLst>
                    <a:ext uri="{9D8B030D-6E8A-4147-A177-3AD203B41FA5}">
                      <a16:colId xmlns:a16="http://schemas.microsoft.com/office/drawing/2014/main" val="1024129219"/>
                    </a:ext>
                  </a:extLst>
                </a:gridCol>
              </a:tblGrid>
              <a:tr h="370840">
                <a:tc>
                  <a:txBody>
                    <a:bodyPr/>
                    <a:lstStyle/>
                    <a:p>
                      <a:pPr algn="ctr"/>
                      <a:r>
                        <a:rPr lang="id-ID" dirty="0">
                          <a:solidFill>
                            <a:srgbClr val="E7E7E7"/>
                          </a:solidFill>
                          <a:latin typeface="Exo 2" panose="020B0604020202020204" charset="0"/>
                        </a:rPr>
                        <a:t>NAMA</a:t>
                      </a:r>
                    </a:p>
                  </a:txBody>
                  <a:tcPr/>
                </a:tc>
                <a:tc>
                  <a:txBody>
                    <a:bodyPr/>
                    <a:lstStyle/>
                    <a:p>
                      <a:r>
                        <a:rPr lang="id-ID" dirty="0">
                          <a:solidFill>
                            <a:srgbClr val="E7E7E7"/>
                          </a:solidFill>
                          <a:latin typeface="Exo 2" panose="020B0604020202020204" charset="0"/>
                        </a:rPr>
                        <a:t>PERCOBAAN 1</a:t>
                      </a:r>
                    </a:p>
                  </a:txBody>
                  <a:tcPr/>
                </a:tc>
                <a:tc>
                  <a:txBody>
                    <a:bodyPr/>
                    <a:lstStyle/>
                    <a:p>
                      <a:r>
                        <a:rPr lang="id-ID" dirty="0">
                          <a:solidFill>
                            <a:srgbClr val="E7E7E7"/>
                          </a:solidFill>
                          <a:latin typeface="Exo 2" panose="020B0604020202020204" charset="0"/>
                        </a:rPr>
                        <a:t>PERCOBAAN 2</a:t>
                      </a:r>
                    </a:p>
                  </a:txBody>
                  <a:tcPr/>
                </a:tc>
                <a:extLst>
                  <a:ext uri="{0D108BD9-81ED-4DB2-BD59-A6C34878D82A}">
                    <a16:rowId xmlns:a16="http://schemas.microsoft.com/office/drawing/2014/main" val="136946730"/>
                  </a:ext>
                </a:extLst>
              </a:tr>
              <a:tr h="370840">
                <a:tc>
                  <a:txBody>
                    <a:bodyPr/>
                    <a:lstStyle/>
                    <a:p>
                      <a:pPr algn="ctr"/>
                      <a:r>
                        <a:rPr lang="id-ID" dirty="0">
                          <a:solidFill>
                            <a:srgbClr val="E7E7E7"/>
                          </a:solidFill>
                          <a:latin typeface="Exo 2" panose="020B0604020202020204" charset="0"/>
                        </a:rPr>
                        <a:t>RSRP</a:t>
                      </a:r>
                    </a:p>
                  </a:txBody>
                  <a:tcPr anchor="ctr"/>
                </a:tc>
                <a:tc>
                  <a:txBody>
                    <a:bodyPr/>
                    <a:lstStyle/>
                    <a:p>
                      <a:pPr algn="ctr"/>
                      <a:r>
                        <a:rPr lang="id-ID" dirty="0">
                          <a:solidFill>
                            <a:srgbClr val="E7E7E7"/>
                          </a:solidFill>
                          <a:latin typeface="Exo 2" panose="020B0604020202020204" charset="0"/>
                        </a:rPr>
                        <a:t>-65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-97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extLst>
                  <a:ext uri="{0D108BD9-81ED-4DB2-BD59-A6C34878D82A}">
                    <a16:rowId xmlns:a16="http://schemas.microsoft.com/office/drawing/2014/main" val="74690873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dirty="0">
                          <a:solidFill>
                            <a:srgbClr val="E7E7E7"/>
                          </a:solidFill>
                          <a:latin typeface="Exo 2" panose="020B0604020202020204" charset="0"/>
                        </a:rPr>
                        <a:t>RSRQ</a:t>
                      </a:r>
                    </a:p>
                  </a:txBody>
                  <a:tcPr anchor="ctr"/>
                </a:tc>
                <a:tc>
                  <a:txBody>
                    <a:bodyPr/>
                    <a:lstStyle/>
                    <a:p>
                      <a:pPr algn="ctr"/>
                      <a:r>
                        <a:rPr lang="id-ID" dirty="0">
                          <a:solidFill>
                            <a:srgbClr val="E7E7E7"/>
                          </a:solidFill>
                          <a:latin typeface="Exo 2" panose="020B0604020202020204" charset="0"/>
                        </a:rPr>
                        <a:t>-9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-20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980557255"/>
                  </a:ext>
                </a:extLst>
              </a:tr>
              <a:tr h="370840">
                <a:tc>
                  <a:txBody>
                    <a:bodyPr/>
                    <a:lstStyle/>
                    <a:p>
                      <a:pPr algn="ctr"/>
                      <a:r>
                        <a:rPr lang="id-ID" dirty="0">
                          <a:solidFill>
                            <a:srgbClr val="E7E7E7"/>
                          </a:solidFill>
                          <a:latin typeface="Exo 2" panose="020B0604020202020204" charset="0"/>
                        </a:rPr>
                        <a:t>RSSNR</a:t>
                      </a:r>
                    </a:p>
                  </a:txBody>
                  <a:tcPr anchor="ctr"/>
                </a:tc>
                <a:tc>
                  <a:txBody>
                    <a:bodyPr/>
                    <a:lstStyle/>
                    <a:p>
                      <a:pPr algn="ctr"/>
                      <a:r>
                        <a:rPr lang="id-ID" dirty="0">
                          <a:solidFill>
                            <a:srgbClr val="E7E7E7"/>
                          </a:solidFill>
                          <a:latin typeface="Exo 2" panose="020B0604020202020204" charset="0"/>
                        </a:rPr>
                        <a:t>13,2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-5,6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1459323111"/>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43,0 MB/s</a:t>
                      </a:r>
                    </a:p>
                  </a:txBody>
                  <a:tcPr/>
                </a:tc>
                <a:tc>
                  <a:txBody>
                    <a:bodyPr/>
                    <a:lstStyle/>
                    <a:p>
                      <a:pPr algn="ctr"/>
                      <a:r>
                        <a:rPr lang="id-ID" dirty="0">
                          <a:solidFill>
                            <a:srgbClr val="E7E7E7"/>
                          </a:solidFill>
                          <a:latin typeface="Exo 2" panose="020B0604020202020204" charset="0"/>
                        </a:rPr>
                        <a:t>19,0 MB/s</a:t>
                      </a:r>
                    </a:p>
                  </a:txBody>
                  <a:tcPr/>
                </a:tc>
                <a:extLst>
                  <a:ext uri="{0D108BD9-81ED-4DB2-BD59-A6C34878D82A}">
                    <a16:rowId xmlns:a16="http://schemas.microsoft.com/office/drawing/2014/main" val="2728131182"/>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40,3 MB/s</a:t>
                      </a:r>
                    </a:p>
                  </a:txBody>
                  <a:tcPr/>
                </a:tc>
                <a:tc>
                  <a:txBody>
                    <a:bodyPr/>
                    <a:lstStyle/>
                    <a:p>
                      <a:pPr algn="ctr"/>
                      <a:r>
                        <a:rPr lang="id-ID" dirty="0">
                          <a:solidFill>
                            <a:srgbClr val="E7E7E7"/>
                          </a:solidFill>
                          <a:latin typeface="Exo 2" panose="020B0604020202020204" charset="0"/>
                        </a:rPr>
                        <a:t>26,4 MB/s</a:t>
                      </a:r>
                    </a:p>
                  </a:txBody>
                  <a:tcPr/>
                </a:tc>
                <a:extLst>
                  <a:ext uri="{0D108BD9-81ED-4DB2-BD59-A6C34878D82A}">
                    <a16:rowId xmlns:a16="http://schemas.microsoft.com/office/drawing/2014/main" val="153304951"/>
                  </a:ext>
                </a:extLst>
              </a:tr>
            </a:tbl>
          </a:graphicData>
        </a:graphic>
      </p:graphicFrame>
      <p:sp>
        <p:nvSpPr>
          <p:cNvPr id="23" name="Google Shape;915;p56">
            <a:extLst>
              <a:ext uri="{FF2B5EF4-FFF2-40B4-BE49-F238E27FC236}">
                <a16:creationId xmlns:a16="http://schemas.microsoft.com/office/drawing/2014/main" id="{079C7389-E0E7-4FB6-B766-B3A7C0336FDC}"/>
              </a:ext>
            </a:extLst>
          </p:cNvPr>
          <p:cNvSpPr/>
          <p:nvPr/>
        </p:nvSpPr>
        <p:spPr>
          <a:xfrm rot="16200000">
            <a:off x="1210582" y="3543399"/>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21" name="Google Shape;439;p47">
            <a:extLst>
              <a:ext uri="{FF2B5EF4-FFF2-40B4-BE49-F238E27FC236}">
                <a16:creationId xmlns:a16="http://schemas.microsoft.com/office/drawing/2014/main" id="{AB041192-41EE-4140-8A18-93D952B29816}"/>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12" name="Google Shape;461;p47">
            <a:extLst>
              <a:ext uri="{FF2B5EF4-FFF2-40B4-BE49-F238E27FC236}">
                <a16:creationId xmlns:a16="http://schemas.microsoft.com/office/drawing/2014/main" id="{C402E90C-5715-4C43-8E37-83283BA68864}"/>
              </a:ext>
            </a:extLst>
          </p:cNvPr>
          <p:cNvSpPr txBox="1"/>
          <p:nvPr/>
        </p:nvSpPr>
        <p:spPr>
          <a:xfrm>
            <a:off x="0" y="1020326"/>
            <a:ext cx="1303020"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sz="2000" b="1" dirty="0">
                <a:solidFill>
                  <a:srgbClr val="434343"/>
                </a:solidFill>
                <a:latin typeface="Exo 2"/>
                <a:ea typeface="Exo 2"/>
                <a:cs typeface="Exo 2"/>
                <a:sym typeface="Exo 2"/>
              </a:rPr>
              <a:t>INDOSAT</a:t>
            </a:r>
          </a:p>
        </p:txBody>
      </p:sp>
      <p:pic>
        <p:nvPicPr>
          <p:cNvPr id="16" name="Gambar 15">
            <a:extLst>
              <a:ext uri="{FF2B5EF4-FFF2-40B4-BE49-F238E27FC236}">
                <a16:creationId xmlns:a16="http://schemas.microsoft.com/office/drawing/2014/main" id="{F76AE02E-98F4-4541-A4C1-632CDFD2484E}"/>
              </a:ext>
            </a:extLst>
          </p:cNvPr>
          <p:cNvPicPr>
            <a:picLocks noChangeAspect="1"/>
          </p:cNvPicPr>
          <p:nvPr/>
        </p:nvPicPr>
        <p:blipFill rotWithShape="1">
          <a:blip r:embed="rId3"/>
          <a:srcRect t="3190"/>
          <a:stretch/>
        </p:blipFill>
        <p:spPr>
          <a:xfrm>
            <a:off x="269250" y="1464383"/>
            <a:ext cx="2067540" cy="3496363"/>
          </a:xfrm>
          <a:prstGeom prst="rect">
            <a:avLst/>
          </a:prstGeom>
        </p:spPr>
      </p:pic>
      <p:pic>
        <p:nvPicPr>
          <p:cNvPr id="20" name="Gambar 19">
            <a:extLst>
              <a:ext uri="{FF2B5EF4-FFF2-40B4-BE49-F238E27FC236}">
                <a16:creationId xmlns:a16="http://schemas.microsoft.com/office/drawing/2014/main" id="{0455B149-C1A0-4FD6-84F9-379E4D308ADC}"/>
              </a:ext>
            </a:extLst>
          </p:cNvPr>
          <p:cNvPicPr>
            <a:picLocks noChangeAspect="1"/>
          </p:cNvPicPr>
          <p:nvPr/>
        </p:nvPicPr>
        <p:blipFill rotWithShape="1">
          <a:blip r:embed="rId4"/>
          <a:srcRect t="3024"/>
          <a:stretch/>
        </p:blipFill>
        <p:spPr>
          <a:xfrm>
            <a:off x="4647272" y="1466827"/>
            <a:ext cx="2205308" cy="3493920"/>
          </a:xfrm>
          <a:prstGeom prst="rect">
            <a:avLst/>
          </a:prstGeom>
        </p:spPr>
      </p:pic>
      <p:pic>
        <p:nvPicPr>
          <p:cNvPr id="26" name="Gambar 25">
            <a:extLst>
              <a:ext uri="{FF2B5EF4-FFF2-40B4-BE49-F238E27FC236}">
                <a16:creationId xmlns:a16="http://schemas.microsoft.com/office/drawing/2014/main" id="{08469984-F168-4758-8453-DB98DFB8642C}"/>
              </a:ext>
            </a:extLst>
          </p:cNvPr>
          <p:cNvPicPr>
            <a:picLocks noChangeAspect="1"/>
          </p:cNvPicPr>
          <p:nvPr/>
        </p:nvPicPr>
        <p:blipFill>
          <a:blip r:embed="rId5"/>
          <a:stretch>
            <a:fillRect/>
          </a:stretch>
        </p:blipFill>
        <p:spPr>
          <a:xfrm>
            <a:off x="6927852" y="1464384"/>
            <a:ext cx="2130035" cy="3496363"/>
          </a:xfrm>
          <a:prstGeom prst="rect">
            <a:avLst/>
          </a:prstGeom>
        </p:spPr>
      </p:pic>
      <p:sp>
        <p:nvSpPr>
          <p:cNvPr id="28" name="Kotak Teks 27">
            <a:extLst>
              <a:ext uri="{FF2B5EF4-FFF2-40B4-BE49-F238E27FC236}">
                <a16:creationId xmlns:a16="http://schemas.microsoft.com/office/drawing/2014/main" id="{4C54591B-4A54-45E9-BDDE-DE14392904B9}"/>
              </a:ext>
            </a:extLst>
          </p:cNvPr>
          <p:cNvSpPr txBox="1"/>
          <p:nvPr/>
        </p:nvSpPr>
        <p:spPr>
          <a:xfrm>
            <a:off x="1143341" y="1012734"/>
            <a:ext cx="1885609" cy="400110"/>
          </a:xfrm>
          <a:prstGeom prst="rect">
            <a:avLst/>
          </a:prstGeom>
          <a:noFill/>
        </p:spPr>
        <p:txBody>
          <a:bodyPr wrap="square" rtlCol="0">
            <a:spAutoFit/>
          </a:bodyPr>
          <a:lstStyle/>
          <a:p>
            <a:r>
              <a:rPr lang="id-ID" sz="2000" b="1" dirty="0">
                <a:solidFill>
                  <a:srgbClr val="434343"/>
                </a:solidFill>
                <a:latin typeface="Exo 2"/>
                <a:ea typeface="Exo 2"/>
                <a:cs typeface="Exo 2"/>
                <a:sym typeface="Exo 2"/>
              </a:rPr>
              <a:t>PERCOBAAN 1</a:t>
            </a:r>
            <a:endParaRPr lang="id-ID" sz="2000" dirty="0"/>
          </a:p>
        </p:txBody>
      </p:sp>
      <p:pic>
        <p:nvPicPr>
          <p:cNvPr id="352" name="Gambar 351">
            <a:extLst>
              <a:ext uri="{FF2B5EF4-FFF2-40B4-BE49-F238E27FC236}">
                <a16:creationId xmlns:a16="http://schemas.microsoft.com/office/drawing/2014/main" id="{5AE17573-068B-4FDC-B1D3-5663B4FFC194}"/>
              </a:ext>
            </a:extLst>
          </p:cNvPr>
          <p:cNvPicPr>
            <a:picLocks noChangeAspect="1"/>
          </p:cNvPicPr>
          <p:nvPr/>
        </p:nvPicPr>
        <p:blipFill>
          <a:blip r:embed="rId6"/>
          <a:stretch>
            <a:fillRect/>
          </a:stretch>
        </p:blipFill>
        <p:spPr>
          <a:xfrm>
            <a:off x="2412061" y="1473407"/>
            <a:ext cx="2159938" cy="3479062"/>
          </a:xfrm>
          <a:prstGeom prst="rect">
            <a:avLst/>
          </a:prstGeom>
        </p:spPr>
      </p:pic>
    </p:spTree>
    <p:extLst>
      <p:ext uri="{BB962C8B-B14F-4D97-AF65-F5344CB8AC3E}">
        <p14:creationId xmlns:p14="http://schemas.microsoft.com/office/powerpoint/2010/main" val="3449297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32" name="Google Shape;439;p47">
            <a:extLst>
              <a:ext uri="{FF2B5EF4-FFF2-40B4-BE49-F238E27FC236}">
                <a16:creationId xmlns:a16="http://schemas.microsoft.com/office/drawing/2014/main" id="{F5FF4961-49A5-4FA6-98AC-385C9B3D5F9F}"/>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33" name="Google Shape;461;p47">
            <a:extLst>
              <a:ext uri="{FF2B5EF4-FFF2-40B4-BE49-F238E27FC236}">
                <a16:creationId xmlns:a16="http://schemas.microsoft.com/office/drawing/2014/main" id="{29F8CDEC-241A-4A11-8D8E-0B67D784F89C}"/>
              </a:ext>
            </a:extLst>
          </p:cNvPr>
          <p:cNvSpPr txBox="1"/>
          <p:nvPr/>
        </p:nvSpPr>
        <p:spPr>
          <a:xfrm>
            <a:off x="0" y="1020326"/>
            <a:ext cx="1303020"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sz="2000" b="1" dirty="0">
                <a:solidFill>
                  <a:srgbClr val="434343"/>
                </a:solidFill>
                <a:latin typeface="Exo 2"/>
                <a:ea typeface="Exo 2"/>
                <a:cs typeface="Exo 2"/>
                <a:sym typeface="Exo 2"/>
              </a:rPr>
              <a:t>INDOSAT</a:t>
            </a:r>
          </a:p>
        </p:txBody>
      </p:sp>
      <p:sp>
        <p:nvSpPr>
          <p:cNvPr id="38" name="Kotak Teks 37">
            <a:extLst>
              <a:ext uri="{FF2B5EF4-FFF2-40B4-BE49-F238E27FC236}">
                <a16:creationId xmlns:a16="http://schemas.microsoft.com/office/drawing/2014/main" id="{47259268-0972-4549-A367-6C69EB0BA450}"/>
              </a:ext>
            </a:extLst>
          </p:cNvPr>
          <p:cNvSpPr txBox="1"/>
          <p:nvPr/>
        </p:nvSpPr>
        <p:spPr>
          <a:xfrm>
            <a:off x="1143341" y="1012734"/>
            <a:ext cx="1885609" cy="400110"/>
          </a:xfrm>
          <a:prstGeom prst="rect">
            <a:avLst/>
          </a:prstGeom>
          <a:noFill/>
        </p:spPr>
        <p:txBody>
          <a:bodyPr wrap="square" rtlCol="0">
            <a:spAutoFit/>
          </a:bodyPr>
          <a:lstStyle/>
          <a:p>
            <a:r>
              <a:rPr lang="id-ID" sz="2000" b="1" dirty="0">
                <a:solidFill>
                  <a:srgbClr val="434343"/>
                </a:solidFill>
                <a:latin typeface="Exo 2"/>
                <a:ea typeface="Exo 2"/>
                <a:cs typeface="Exo 2"/>
                <a:sym typeface="Exo 2"/>
              </a:rPr>
              <a:t>PERCOBAAN 2</a:t>
            </a:r>
            <a:endParaRPr lang="id-ID" sz="2000" dirty="0"/>
          </a:p>
        </p:txBody>
      </p:sp>
      <p:pic>
        <p:nvPicPr>
          <p:cNvPr id="11" name="Gambar 10">
            <a:extLst>
              <a:ext uri="{FF2B5EF4-FFF2-40B4-BE49-F238E27FC236}">
                <a16:creationId xmlns:a16="http://schemas.microsoft.com/office/drawing/2014/main" id="{0A86CABA-AFD7-4B78-ABF7-AEB9656871B8}"/>
              </a:ext>
            </a:extLst>
          </p:cNvPr>
          <p:cNvPicPr>
            <a:picLocks noChangeAspect="1"/>
          </p:cNvPicPr>
          <p:nvPr/>
        </p:nvPicPr>
        <p:blipFill rotWithShape="1">
          <a:blip r:embed="rId3"/>
          <a:srcRect t="3056"/>
          <a:stretch/>
        </p:blipFill>
        <p:spPr>
          <a:xfrm>
            <a:off x="6030832" y="1420436"/>
            <a:ext cx="1960293" cy="3381471"/>
          </a:xfrm>
          <a:prstGeom prst="rect">
            <a:avLst/>
          </a:prstGeom>
        </p:spPr>
      </p:pic>
      <p:pic>
        <p:nvPicPr>
          <p:cNvPr id="13" name="Gambar 12">
            <a:extLst>
              <a:ext uri="{FF2B5EF4-FFF2-40B4-BE49-F238E27FC236}">
                <a16:creationId xmlns:a16="http://schemas.microsoft.com/office/drawing/2014/main" id="{7F8757D3-5153-443F-9B49-16C8498A8A63}"/>
              </a:ext>
            </a:extLst>
          </p:cNvPr>
          <p:cNvPicPr>
            <a:picLocks noChangeAspect="1"/>
          </p:cNvPicPr>
          <p:nvPr/>
        </p:nvPicPr>
        <p:blipFill>
          <a:blip r:embed="rId4"/>
          <a:stretch>
            <a:fillRect/>
          </a:stretch>
        </p:blipFill>
        <p:spPr>
          <a:xfrm>
            <a:off x="855849" y="1421176"/>
            <a:ext cx="2535548" cy="3380731"/>
          </a:xfrm>
          <a:prstGeom prst="rect">
            <a:avLst/>
          </a:prstGeom>
        </p:spPr>
      </p:pic>
      <p:pic>
        <p:nvPicPr>
          <p:cNvPr id="3" name="Gambar 2">
            <a:extLst>
              <a:ext uri="{FF2B5EF4-FFF2-40B4-BE49-F238E27FC236}">
                <a16:creationId xmlns:a16="http://schemas.microsoft.com/office/drawing/2014/main" id="{7AF9D630-ED3F-466F-A22D-70F01F622C1E}"/>
              </a:ext>
            </a:extLst>
          </p:cNvPr>
          <p:cNvPicPr>
            <a:picLocks noChangeAspect="1"/>
          </p:cNvPicPr>
          <p:nvPr/>
        </p:nvPicPr>
        <p:blipFill rotWithShape="1">
          <a:blip r:embed="rId5"/>
          <a:srcRect t="3260"/>
          <a:stretch/>
        </p:blipFill>
        <p:spPr>
          <a:xfrm>
            <a:off x="3676603" y="1420436"/>
            <a:ext cx="2069022" cy="3381471"/>
          </a:xfrm>
          <a:prstGeom prst="rect">
            <a:avLst/>
          </a:prstGeom>
        </p:spPr>
      </p:pic>
    </p:spTree>
    <p:extLst>
      <p:ext uri="{BB962C8B-B14F-4D97-AF65-F5344CB8AC3E}">
        <p14:creationId xmlns:p14="http://schemas.microsoft.com/office/powerpoint/2010/main" val="384948741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375;p41">
            <a:extLst>
              <a:ext uri="{FF2B5EF4-FFF2-40B4-BE49-F238E27FC236}">
                <a16:creationId xmlns:a16="http://schemas.microsoft.com/office/drawing/2014/main" id="{B3E24415-9DD5-4BD7-ABE7-F26AD49E141F}"/>
              </a:ext>
            </a:extLst>
          </p:cNvPr>
          <p:cNvSpPr/>
          <p:nvPr/>
        </p:nvSpPr>
        <p:spPr>
          <a:xfrm rot="5400000">
            <a:off x="4859622" y="722155"/>
            <a:ext cx="2863935" cy="4324931"/>
          </a:xfrm>
          <a:prstGeom prst="snip1Rect">
            <a:avLst>
              <a:gd name="adj" fmla="val 16667"/>
            </a:avLst>
          </a:prstGeom>
          <a:solidFill>
            <a:schemeClr val="dk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9;p47">
            <a:extLst>
              <a:ext uri="{FF2B5EF4-FFF2-40B4-BE49-F238E27FC236}">
                <a16:creationId xmlns:a16="http://schemas.microsoft.com/office/drawing/2014/main" id="{5391162F-C21B-45FE-94ED-DAA12F18AA72}"/>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JARINGAN</a:t>
            </a:r>
            <a:endParaRPr dirty="0"/>
          </a:p>
        </p:txBody>
      </p:sp>
      <p:sp>
        <p:nvSpPr>
          <p:cNvPr id="16" name="Google Shape;461;p47">
            <a:extLst>
              <a:ext uri="{FF2B5EF4-FFF2-40B4-BE49-F238E27FC236}">
                <a16:creationId xmlns:a16="http://schemas.microsoft.com/office/drawing/2014/main" id="{7CC1E120-E80C-484C-AD03-CC9868350154}"/>
              </a:ext>
            </a:extLst>
          </p:cNvPr>
          <p:cNvSpPr txBox="1"/>
          <p:nvPr/>
        </p:nvSpPr>
        <p:spPr>
          <a:xfrm>
            <a:off x="2050362" y="1497813"/>
            <a:ext cx="1913610"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sz="2400" b="1" dirty="0">
                <a:solidFill>
                  <a:srgbClr val="434343"/>
                </a:solidFill>
                <a:latin typeface="Exo 2"/>
                <a:ea typeface="Exo 2"/>
                <a:cs typeface="Exo 2"/>
                <a:sym typeface="Exo 2"/>
              </a:rPr>
              <a:t>TELKOMSEL</a:t>
            </a:r>
          </a:p>
        </p:txBody>
      </p:sp>
      <p:sp>
        <p:nvSpPr>
          <p:cNvPr id="17" name="Google Shape;380;p41">
            <a:extLst>
              <a:ext uri="{FF2B5EF4-FFF2-40B4-BE49-F238E27FC236}">
                <a16:creationId xmlns:a16="http://schemas.microsoft.com/office/drawing/2014/main" id="{7A9BBE2F-777A-4C01-A428-84DC34730E6C}"/>
              </a:ext>
            </a:extLst>
          </p:cNvPr>
          <p:cNvSpPr txBox="1">
            <a:spLocks/>
          </p:cNvSpPr>
          <p:nvPr/>
        </p:nvSpPr>
        <p:spPr>
          <a:xfrm>
            <a:off x="458169" y="1816672"/>
            <a:ext cx="3524951" cy="75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3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d-ID" dirty="0">
                <a:solidFill>
                  <a:srgbClr val="434343"/>
                </a:solidFill>
              </a:rPr>
              <a:t>Dengan </a:t>
            </a:r>
            <a:r>
              <a:rPr lang="id-ID" dirty="0" err="1">
                <a:solidFill>
                  <a:srgbClr val="434343"/>
                </a:solidFill>
              </a:rPr>
              <a:t>provider</a:t>
            </a:r>
            <a:r>
              <a:rPr lang="id-ID" dirty="0">
                <a:solidFill>
                  <a:srgbClr val="434343"/>
                </a:solidFill>
              </a:rPr>
              <a:t> Telkomsel ini kami menguji di daerah Baturaja. Kami melakukan percobaan dan</a:t>
            </a:r>
          </a:p>
          <a:p>
            <a:pPr marL="0" indent="0"/>
            <a:r>
              <a:rPr lang="id-ID" dirty="0">
                <a:solidFill>
                  <a:srgbClr val="434343"/>
                </a:solidFill>
              </a:rPr>
              <a:t>mendapatkan hasil seperti berikut ini :</a:t>
            </a:r>
            <a:endParaRPr lang="en-US" dirty="0">
              <a:solidFill>
                <a:srgbClr val="434343"/>
              </a:solidFill>
            </a:endParaRPr>
          </a:p>
        </p:txBody>
      </p:sp>
      <p:sp>
        <p:nvSpPr>
          <p:cNvPr id="18" name="Google Shape;915;p56">
            <a:extLst>
              <a:ext uri="{FF2B5EF4-FFF2-40B4-BE49-F238E27FC236}">
                <a16:creationId xmlns:a16="http://schemas.microsoft.com/office/drawing/2014/main" id="{BE194C8D-2272-455B-BFB6-E720448A4086}"/>
              </a:ext>
            </a:extLst>
          </p:cNvPr>
          <p:cNvSpPr/>
          <p:nvPr/>
        </p:nvSpPr>
        <p:spPr>
          <a:xfrm rot="5400000" flipV="1">
            <a:off x="4715339" y="3801146"/>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el 22">
            <a:extLst>
              <a:ext uri="{FF2B5EF4-FFF2-40B4-BE49-F238E27FC236}">
                <a16:creationId xmlns:a16="http://schemas.microsoft.com/office/drawing/2014/main" id="{7E57083B-DD19-4812-951E-0928BA738D30}"/>
              </a:ext>
            </a:extLst>
          </p:cNvPr>
          <p:cNvGraphicFramePr>
            <a:graphicFrameLocks noGrp="1"/>
          </p:cNvGraphicFramePr>
          <p:nvPr>
            <p:extLst>
              <p:ext uri="{D42A27DB-BD31-4B8C-83A1-F6EECF244321}">
                <p14:modId xmlns:p14="http://schemas.microsoft.com/office/powerpoint/2010/main" val="1864314725"/>
              </p:ext>
            </p:extLst>
          </p:nvPr>
        </p:nvGraphicFramePr>
        <p:xfrm>
          <a:off x="4340784" y="1823089"/>
          <a:ext cx="3866778" cy="2225040"/>
        </p:xfrm>
        <a:graphic>
          <a:graphicData uri="http://schemas.openxmlformats.org/drawingml/2006/table">
            <a:tbl>
              <a:tblPr firstRow="1" bandRow="1">
                <a:tableStyleId>{E91EDAFE-B452-4D0B-9DBB-A66EE2F8A2B8}</a:tableStyleId>
              </a:tblPr>
              <a:tblGrid>
                <a:gridCol w="1081386">
                  <a:extLst>
                    <a:ext uri="{9D8B030D-6E8A-4147-A177-3AD203B41FA5}">
                      <a16:colId xmlns:a16="http://schemas.microsoft.com/office/drawing/2014/main" val="3116686530"/>
                    </a:ext>
                  </a:extLst>
                </a:gridCol>
                <a:gridCol w="1332412">
                  <a:extLst>
                    <a:ext uri="{9D8B030D-6E8A-4147-A177-3AD203B41FA5}">
                      <a16:colId xmlns:a16="http://schemas.microsoft.com/office/drawing/2014/main" val="1981854730"/>
                    </a:ext>
                  </a:extLst>
                </a:gridCol>
                <a:gridCol w="1452980">
                  <a:extLst>
                    <a:ext uri="{9D8B030D-6E8A-4147-A177-3AD203B41FA5}">
                      <a16:colId xmlns:a16="http://schemas.microsoft.com/office/drawing/2014/main" val="1024129219"/>
                    </a:ext>
                  </a:extLst>
                </a:gridCol>
              </a:tblGrid>
              <a:tr h="370840">
                <a:tc>
                  <a:txBody>
                    <a:bodyPr/>
                    <a:lstStyle/>
                    <a:p>
                      <a:pPr algn="ctr"/>
                      <a:r>
                        <a:rPr lang="id-ID" dirty="0">
                          <a:solidFill>
                            <a:srgbClr val="E7E7E7"/>
                          </a:solidFill>
                          <a:latin typeface="Exo 2" panose="020B0604020202020204" charset="0"/>
                        </a:rPr>
                        <a:t>NAMA</a:t>
                      </a:r>
                    </a:p>
                  </a:txBody>
                  <a:tcPr/>
                </a:tc>
                <a:tc>
                  <a:txBody>
                    <a:bodyPr/>
                    <a:lstStyle/>
                    <a:p>
                      <a:r>
                        <a:rPr lang="id-ID" dirty="0">
                          <a:solidFill>
                            <a:srgbClr val="E7E7E7"/>
                          </a:solidFill>
                          <a:latin typeface="Exo 2" panose="020B0604020202020204" charset="0"/>
                        </a:rPr>
                        <a:t>PERCOBAAN 1</a:t>
                      </a:r>
                    </a:p>
                  </a:txBody>
                  <a:tcPr/>
                </a:tc>
                <a:tc>
                  <a:txBody>
                    <a:bodyPr/>
                    <a:lstStyle/>
                    <a:p>
                      <a:r>
                        <a:rPr lang="id-ID" dirty="0">
                          <a:solidFill>
                            <a:srgbClr val="E7E7E7"/>
                          </a:solidFill>
                          <a:latin typeface="Exo 2" panose="020B0604020202020204" charset="0"/>
                        </a:rPr>
                        <a:t>PERCOBAAN 2</a:t>
                      </a:r>
                    </a:p>
                  </a:txBody>
                  <a:tcPr/>
                </a:tc>
                <a:extLst>
                  <a:ext uri="{0D108BD9-81ED-4DB2-BD59-A6C34878D82A}">
                    <a16:rowId xmlns:a16="http://schemas.microsoft.com/office/drawing/2014/main" val="136946730"/>
                  </a:ext>
                </a:extLst>
              </a:tr>
              <a:tr h="370840">
                <a:tc>
                  <a:txBody>
                    <a:bodyPr/>
                    <a:lstStyle/>
                    <a:p>
                      <a:pPr algn="ctr"/>
                      <a:r>
                        <a:rPr lang="id-ID" dirty="0">
                          <a:solidFill>
                            <a:srgbClr val="E7E7E7"/>
                          </a:solidFill>
                          <a:latin typeface="Exo 2" panose="020B0604020202020204" charset="0"/>
                        </a:rPr>
                        <a:t>RSRP</a:t>
                      </a:r>
                    </a:p>
                  </a:txBody>
                  <a:tcPr anchor="ctr"/>
                </a:tc>
                <a:tc>
                  <a:txBody>
                    <a:bodyPr/>
                    <a:lstStyle/>
                    <a:p>
                      <a:pPr algn="ctr"/>
                      <a:r>
                        <a:rPr lang="id-ID" dirty="0">
                          <a:solidFill>
                            <a:srgbClr val="E7E7E7"/>
                          </a:solidFill>
                          <a:latin typeface="Exo 2" panose="020B0604020202020204" charset="0"/>
                        </a:rPr>
                        <a:t>-86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-96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extLst>
                  <a:ext uri="{0D108BD9-81ED-4DB2-BD59-A6C34878D82A}">
                    <a16:rowId xmlns:a16="http://schemas.microsoft.com/office/drawing/2014/main" val="74690873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dirty="0">
                          <a:solidFill>
                            <a:srgbClr val="E7E7E7"/>
                          </a:solidFill>
                          <a:latin typeface="Exo 2" panose="020B0604020202020204" charset="0"/>
                        </a:rPr>
                        <a:t>RSRQ</a:t>
                      </a:r>
                    </a:p>
                  </a:txBody>
                  <a:tcPr anchor="ctr"/>
                </a:tc>
                <a:tc>
                  <a:txBody>
                    <a:bodyPr/>
                    <a:lstStyle/>
                    <a:p>
                      <a:pPr algn="ctr"/>
                      <a:r>
                        <a:rPr lang="id-ID" dirty="0">
                          <a:solidFill>
                            <a:srgbClr val="E7E7E7"/>
                          </a:solidFill>
                          <a:latin typeface="Exo 2" panose="020B0604020202020204" charset="0"/>
                        </a:rPr>
                        <a:t>-9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-18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980557255"/>
                  </a:ext>
                </a:extLst>
              </a:tr>
              <a:tr h="370840">
                <a:tc>
                  <a:txBody>
                    <a:bodyPr/>
                    <a:lstStyle/>
                    <a:p>
                      <a:pPr algn="ctr"/>
                      <a:r>
                        <a:rPr lang="id-ID" dirty="0">
                          <a:solidFill>
                            <a:srgbClr val="E7E7E7"/>
                          </a:solidFill>
                          <a:latin typeface="Exo 2" panose="020B0604020202020204" charset="0"/>
                        </a:rPr>
                        <a:t>RSSNR</a:t>
                      </a:r>
                    </a:p>
                  </a:txBody>
                  <a:tcPr anchor="ctr"/>
                </a:tc>
                <a:tc>
                  <a:txBody>
                    <a:bodyPr/>
                    <a:lstStyle/>
                    <a:p>
                      <a:pPr algn="ctr"/>
                      <a:r>
                        <a:rPr lang="id-ID" dirty="0">
                          <a:solidFill>
                            <a:srgbClr val="E7E7E7"/>
                          </a:solidFill>
                          <a:latin typeface="Exo 2" panose="020B0604020202020204" charset="0"/>
                        </a:rPr>
                        <a:t>9,2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0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1459323111"/>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25,4 MB/s</a:t>
                      </a:r>
                    </a:p>
                  </a:txBody>
                  <a:tcPr/>
                </a:tc>
                <a:tc>
                  <a:txBody>
                    <a:bodyPr/>
                    <a:lstStyle/>
                    <a:p>
                      <a:pPr algn="ctr"/>
                      <a:r>
                        <a:rPr lang="id-ID" dirty="0">
                          <a:solidFill>
                            <a:srgbClr val="E7E7E7"/>
                          </a:solidFill>
                          <a:latin typeface="Exo 2" panose="020B0604020202020204" charset="0"/>
                        </a:rPr>
                        <a:t>12,7 MB/s</a:t>
                      </a:r>
                    </a:p>
                  </a:txBody>
                  <a:tcPr/>
                </a:tc>
                <a:extLst>
                  <a:ext uri="{0D108BD9-81ED-4DB2-BD59-A6C34878D82A}">
                    <a16:rowId xmlns:a16="http://schemas.microsoft.com/office/drawing/2014/main" val="2728131182"/>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30,3 MB/s</a:t>
                      </a:r>
                    </a:p>
                  </a:txBody>
                  <a:tcPr/>
                </a:tc>
                <a:tc>
                  <a:txBody>
                    <a:bodyPr/>
                    <a:lstStyle/>
                    <a:p>
                      <a:pPr algn="ctr"/>
                      <a:r>
                        <a:rPr lang="id-ID" dirty="0">
                          <a:solidFill>
                            <a:srgbClr val="E7E7E7"/>
                          </a:solidFill>
                          <a:latin typeface="Exo 2" panose="020B0604020202020204" charset="0"/>
                        </a:rPr>
                        <a:t>11,0 MB/s</a:t>
                      </a:r>
                    </a:p>
                  </a:txBody>
                  <a:tcPr/>
                </a:tc>
                <a:extLst>
                  <a:ext uri="{0D108BD9-81ED-4DB2-BD59-A6C34878D82A}">
                    <a16:rowId xmlns:a16="http://schemas.microsoft.com/office/drawing/2014/main" val="153304951"/>
                  </a:ext>
                </a:extLst>
              </a:tr>
            </a:tbl>
          </a:graphicData>
        </a:graphic>
      </p:graphicFrame>
      <p:sp>
        <p:nvSpPr>
          <p:cNvPr id="20" name="Google Shape;915;p56">
            <a:extLst>
              <a:ext uri="{FF2B5EF4-FFF2-40B4-BE49-F238E27FC236}">
                <a16:creationId xmlns:a16="http://schemas.microsoft.com/office/drawing/2014/main" id="{314013C7-B456-4154-A876-51F51C1E6B9E}"/>
              </a:ext>
            </a:extLst>
          </p:cNvPr>
          <p:cNvSpPr/>
          <p:nvPr/>
        </p:nvSpPr>
        <p:spPr>
          <a:xfrm rot="16200000">
            <a:off x="4715339" y="3374958"/>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86" name="Google Shape;439;p47">
            <a:extLst>
              <a:ext uri="{FF2B5EF4-FFF2-40B4-BE49-F238E27FC236}">
                <a16:creationId xmlns:a16="http://schemas.microsoft.com/office/drawing/2014/main" id="{B499222B-AA2E-4C04-B801-710683081249}"/>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87" name="Google Shape;461;p47">
            <a:extLst>
              <a:ext uri="{FF2B5EF4-FFF2-40B4-BE49-F238E27FC236}">
                <a16:creationId xmlns:a16="http://schemas.microsoft.com/office/drawing/2014/main" id="{79145317-A85F-4409-BB5C-8A1C39823206}"/>
              </a:ext>
            </a:extLst>
          </p:cNvPr>
          <p:cNvSpPr txBox="1"/>
          <p:nvPr/>
        </p:nvSpPr>
        <p:spPr>
          <a:xfrm>
            <a:off x="0" y="1020326"/>
            <a:ext cx="1708484"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id-ID" sz="2000" b="1" dirty="0">
                <a:solidFill>
                  <a:srgbClr val="434343"/>
                </a:solidFill>
                <a:latin typeface="Exo 2"/>
                <a:ea typeface="Exo 2"/>
                <a:cs typeface="Exo 2"/>
                <a:sym typeface="Exo 2"/>
              </a:rPr>
              <a:t>TELKOMSEL</a:t>
            </a:r>
          </a:p>
        </p:txBody>
      </p:sp>
      <p:sp>
        <p:nvSpPr>
          <p:cNvPr id="92" name="Kotak Teks 91">
            <a:extLst>
              <a:ext uri="{FF2B5EF4-FFF2-40B4-BE49-F238E27FC236}">
                <a16:creationId xmlns:a16="http://schemas.microsoft.com/office/drawing/2014/main" id="{100443F6-36A9-4C77-8A13-6E3E3054D1F1}"/>
              </a:ext>
            </a:extLst>
          </p:cNvPr>
          <p:cNvSpPr txBox="1"/>
          <p:nvPr/>
        </p:nvSpPr>
        <p:spPr>
          <a:xfrm>
            <a:off x="1523577" y="1026748"/>
            <a:ext cx="1885609" cy="400110"/>
          </a:xfrm>
          <a:prstGeom prst="rect">
            <a:avLst/>
          </a:prstGeom>
          <a:noFill/>
        </p:spPr>
        <p:txBody>
          <a:bodyPr wrap="square" rtlCol="0">
            <a:spAutoFit/>
          </a:bodyPr>
          <a:lstStyle/>
          <a:p>
            <a:r>
              <a:rPr lang="id-ID" sz="2000" b="1" dirty="0">
                <a:solidFill>
                  <a:srgbClr val="434343"/>
                </a:solidFill>
                <a:latin typeface="Exo 2"/>
                <a:ea typeface="Exo 2"/>
                <a:cs typeface="Exo 2"/>
                <a:sym typeface="Exo 2"/>
              </a:rPr>
              <a:t>PERCOBAAN 1</a:t>
            </a:r>
            <a:endParaRPr lang="id-ID" sz="2000" dirty="0"/>
          </a:p>
        </p:txBody>
      </p:sp>
      <p:pic>
        <p:nvPicPr>
          <p:cNvPr id="5" name="Gambar 4">
            <a:extLst>
              <a:ext uri="{FF2B5EF4-FFF2-40B4-BE49-F238E27FC236}">
                <a16:creationId xmlns:a16="http://schemas.microsoft.com/office/drawing/2014/main" id="{0FCE7D87-5927-4BBE-8227-5E06D8EB164B}"/>
              </a:ext>
            </a:extLst>
          </p:cNvPr>
          <p:cNvPicPr>
            <a:picLocks noChangeAspect="1"/>
          </p:cNvPicPr>
          <p:nvPr/>
        </p:nvPicPr>
        <p:blipFill rotWithShape="1">
          <a:blip r:embed="rId3"/>
          <a:srcRect t="4171" b="6665"/>
          <a:stretch/>
        </p:blipFill>
        <p:spPr>
          <a:xfrm>
            <a:off x="6932695" y="1433280"/>
            <a:ext cx="1807495" cy="3402343"/>
          </a:xfrm>
          <a:prstGeom prst="rect">
            <a:avLst/>
          </a:prstGeom>
        </p:spPr>
      </p:pic>
      <p:pic>
        <p:nvPicPr>
          <p:cNvPr id="7" name="Gambar 6">
            <a:extLst>
              <a:ext uri="{FF2B5EF4-FFF2-40B4-BE49-F238E27FC236}">
                <a16:creationId xmlns:a16="http://schemas.microsoft.com/office/drawing/2014/main" id="{4218BE60-1AA5-4EF6-9A70-399D70517460}"/>
              </a:ext>
            </a:extLst>
          </p:cNvPr>
          <p:cNvPicPr>
            <a:picLocks noChangeAspect="1"/>
          </p:cNvPicPr>
          <p:nvPr/>
        </p:nvPicPr>
        <p:blipFill rotWithShape="1">
          <a:blip r:embed="rId4"/>
          <a:srcRect t="3136" b="18814"/>
          <a:stretch/>
        </p:blipFill>
        <p:spPr>
          <a:xfrm>
            <a:off x="4687640" y="1433280"/>
            <a:ext cx="2055999" cy="3387745"/>
          </a:xfrm>
          <a:prstGeom prst="rect">
            <a:avLst/>
          </a:prstGeom>
        </p:spPr>
      </p:pic>
      <p:pic>
        <p:nvPicPr>
          <p:cNvPr id="9" name="Gambar 8">
            <a:extLst>
              <a:ext uri="{FF2B5EF4-FFF2-40B4-BE49-F238E27FC236}">
                <a16:creationId xmlns:a16="http://schemas.microsoft.com/office/drawing/2014/main" id="{92F908CD-2FD8-428A-8986-C79E366F0940}"/>
              </a:ext>
            </a:extLst>
          </p:cNvPr>
          <p:cNvPicPr>
            <a:picLocks noChangeAspect="1"/>
          </p:cNvPicPr>
          <p:nvPr/>
        </p:nvPicPr>
        <p:blipFill rotWithShape="1">
          <a:blip r:embed="rId5"/>
          <a:srcRect t="4460" b="12101"/>
          <a:stretch/>
        </p:blipFill>
        <p:spPr>
          <a:xfrm>
            <a:off x="2554025" y="1431736"/>
            <a:ext cx="1944559" cy="3389289"/>
          </a:xfrm>
          <a:prstGeom prst="rect">
            <a:avLst/>
          </a:prstGeom>
        </p:spPr>
      </p:pic>
      <p:pic>
        <p:nvPicPr>
          <p:cNvPr id="13" name="Gambar 12">
            <a:extLst>
              <a:ext uri="{FF2B5EF4-FFF2-40B4-BE49-F238E27FC236}">
                <a16:creationId xmlns:a16="http://schemas.microsoft.com/office/drawing/2014/main" id="{D5566899-E4F7-40E1-B94D-0F8AEEC4B5C7}"/>
              </a:ext>
            </a:extLst>
          </p:cNvPr>
          <p:cNvPicPr>
            <a:picLocks noChangeAspect="1"/>
          </p:cNvPicPr>
          <p:nvPr/>
        </p:nvPicPr>
        <p:blipFill>
          <a:blip r:embed="rId6"/>
          <a:stretch>
            <a:fillRect/>
          </a:stretch>
        </p:blipFill>
        <p:spPr>
          <a:xfrm>
            <a:off x="403810" y="1431736"/>
            <a:ext cx="1961159" cy="33597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86" name="Google Shape;439;p47">
            <a:extLst>
              <a:ext uri="{FF2B5EF4-FFF2-40B4-BE49-F238E27FC236}">
                <a16:creationId xmlns:a16="http://schemas.microsoft.com/office/drawing/2014/main" id="{B499222B-AA2E-4C04-B801-710683081249}"/>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87" name="Google Shape;461;p47">
            <a:extLst>
              <a:ext uri="{FF2B5EF4-FFF2-40B4-BE49-F238E27FC236}">
                <a16:creationId xmlns:a16="http://schemas.microsoft.com/office/drawing/2014/main" id="{79145317-A85F-4409-BB5C-8A1C39823206}"/>
              </a:ext>
            </a:extLst>
          </p:cNvPr>
          <p:cNvSpPr txBox="1"/>
          <p:nvPr/>
        </p:nvSpPr>
        <p:spPr>
          <a:xfrm>
            <a:off x="0" y="1020326"/>
            <a:ext cx="1708484"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id-ID" sz="2000" b="1" dirty="0">
                <a:solidFill>
                  <a:srgbClr val="434343"/>
                </a:solidFill>
                <a:latin typeface="Exo 2"/>
                <a:ea typeface="Exo 2"/>
                <a:cs typeface="Exo 2"/>
                <a:sym typeface="Exo 2"/>
              </a:rPr>
              <a:t>TELKOMSEL</a:t>
            </a:r>
          </a:p>
        </p:txBody>
      </p:sp>
      <p:sp>
        <p:nvSpPr>
          <p:cNvPr id="92" name="Kotak Teks 91">
            <a:extLst>
              <a:ext uri="{FF2B5EF4-FFF2-40B4-BE49-F238E27FC236}">
                <a16:creationId xmlns:a16="http://schemas.microsoft.com/office/drawing/2014/main" id="{100443F6-36A9-4C77-8A13-6E3E3054D1F1}"/>
              </a:ext>
            </a:extLst>
          </p:cNvPr>
          <p:cNvSpPr txBox="1"/>
          <p:nvPr/>
        </p:nvSpPr>
        <p:spPr>
          <a:xfrm>
            <a:off x="1523577" y="1026748"/>
            <a:ext cx="1885609" cy="400110"/>
          </a:xfrm>
          <a:prstGeom prst="rect">
            <a:avLst/>
          </a:prstGeom>
          <a:noFill/>
        </p:spPr>
        <p:txBody>
          <a:bodyPr wrap="square" rtlCol="0">
            <a:spAutoFit/>
          </a:bodyPr>
          <a:lstStyle/>
          <a:p>
            <a:r>
              <a:rPr lang="id-ID" sz="2000" b="1" dirty="0">
                <a:solidFill>
                  <a:srgbClr val="434343"/>
                </a:solidFill>
                <a:latin typeface="Exo 2"/>
                <a:ea typeface="Exo 2"/>
                <a:cs typeface="Exo 2"/>
                <a:sym typeface="Exo 2"/>
              </a:rPr>
              <a:t>PERCOBAAN 2</a:t>
            </a:r>
            <a:endParaRPr lang="id-ID" sz="2000" dirty="0"/>
          </a:p>
        </p:txBody>
      </p:sp>
      <p:pic>
        <p:nvPicPr>
          <p:cNvPr id="6" name="Gambar 5">
            <a:extLst>
              <a:ext uri="{FF2B5EF4-FFF2-40B4-BE49-F238E27FC236}">
                <a16:creationId xmlns:a16="http://schemas.microsoft.com/office/drawing/2014/main" id="{79895652-C37A-49DF-BD63-2CA0FE3803EB}"/>
              </a:ext>
            </a:extLst>
          </p:cNvPr>
          <p:cNvPicPr>
            <a:picLocks noChangeAspect="1"/>
          </p:cNvPicPr>
          <p:nvPr/>
        </p:nvPicPr>
        <p:blipFill rotWithShape="1">
          <a:blip r:embed="rId3"/>
          <a:srcRect t="4225" b="10395"/>
          <a:stretch/>
        </p:blipFill>
        <p:spPr>
          <a:xfrm>
            <a:off x="2698080" y="1414826"/>
            <a:ext cx="1935563" cy="3488792"/>
          </a:xfrm>
          <a:prstGeom prst="rect">
            <a:avLst/>
          </a:prstGeom>
        </p:spPr>
      </p:pic>
      <p:pic>
        <p:nvPicPr>
          <p:cNvPr id="10" name="Gambar 9">
            <a:extLst>
              <a:ext uri="{FF2B5EF4-FFF2-40B4-BE49-F238E27FC236}">
                <a16:creationId xmlns:a16="http://schemas.microsoft.com/office/drawing/2014/main" id="{B379D948-E3A5-479E-9981-9028A2FD103D}"/>
              </a:ext>
            </a:extLst>
          </p:cNvPr>
          <p:cNvPicPr>
            <a:picLocks noChangeAspect="1"/>
          </p:cNvPicPr>
          <p:nvPr/>
        </p:nvPicPr>
        <p:blipFill rotWithShape="1">
          <a:blip r:embed="rId4"/>
          <a:srcRect t="3260" b="14620"/>
          <a:stretch/>
        </p:blipFill>
        <p:spPr>
          <a:xfrm>
            <a:off x="4769124" y="1414826"/>
            <a:ext cx="2012408" cy="3488792"/>
          </a:xfrm>
          <a:prstGeom prst="rect">
            <a:avLst/>
          </a:prstGeom>
        </p:spPr>
      </p:pic>
      <p:pic>
        <p:nvPicPr>
          <p:cNvPr id="15" name="Gambar 14">
            <a:extLst>
              <a:ext uri="{FF2B5EF4-FFF2-40B4-BE49-F238E27FC236}">
                <a16:creationId xmlns:a16="http://schemas.microsoft.com/office/drawing/2014/main" id="{9F37B935-D357-467B-9BFF-408590B9E7F8}"/>
              </a:ext>
            </a:extLst>
          </p:cNvPr>
          <p:cNvPicPr>
            <a:picLocks noChangeAspect="1"/>
          </p:cNvPicPr>
          <p:nvPr/>
        </p:nvPicPr>
        <p:blipFill rotWithShape="1">
          <a:blip r:embed="rId5"/>
          <a:srcRect t="3261" b="6666"/>
          <a:stretch/>
        </p:blipFill>
        <p:spPr>
          <a:xfrm>
            <a:off x="6917013" y="1414826"/>
            <a:ext cx="1924282" cy="3488792"/>
          </a:xfrm>
          <a:prstGeom prst="rect">
            <a:avLst/>
          </a:prstGeom>
        </p:spPr>
      </p:pic>
      <p:pic>
        <p:nvPicPr>
          <p:cNvPr id="17" name="Gambar 16">
            <a:extLst>
              <a:ext uri="{FF2B5EF4-FFF2-40B4-BE49-F238E27FC236}">
                <a16:creationId xmlns:a16="http://schemas.microsoft.com/office/drawing/2014/main" id="{13BB7A5D-F06F-4F0A-A2CD-27D7DFF19235}"/>
              </a:ext>
            </a:extLst>
          </p:cNvPr>
          <p:cNvPicPr>
            <a:picLocks noChangeAspect="1"/>
          </p:cNvPicPr>
          <p:nvPr/>
        </p:nvPicPr>
        <p:blipFill>
          <a:blip r:embed="rId6"/>
          <a:stretch>
            <a:fillRect/>
          </a:stretch>
        </p:blipFill>
        <p:spPr>
          <a:xfrm>
            <a:off x="305293" y="1414826"/>
            <a:ext cx="2257306" cy="3488792"/>
          </a:xfrm>
          <a:prstGeom prst="rect">
            <a:avLst/>
          </a:prstGeom>
        </p:spPr>
      </p:pic>
    </p:spTree>
    <p:extLst>
      <p:ext uri="{BB962C8B-B14F-4D97-AF65-F5344CB8AC3E}">
        <p14:creationId xmlns:p14="http://schemas.microsoft.com/office/powerpoint/2010/main" val="1823384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9"/>
          <p:cNvSpPr txBox="1">
            <a:spLocks noGrp="1"/>
          </p:cNvSpPr>
          <p:nvPr>
            <p:ph type="ctrTitle"/>
          </p:nvPr>
        </p:nvSpPr>
        <p:spPr>
          <a:xfrm>
            <a:off x="3086103" y="131038"/>
            <a:ext cx="3686423" cy="66812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dirty="0"/>
              <a:t>K</a:t>
            </a:r>
            <a:r>
              <a:rPr lang="id-ID" sz="3600" dirty="0"/>
              <a:t>ELOMPOK 2</a:t>
            </a:r>
            <a:endParaRPr sz="3600" dirty="0"/>
          </a:p>
          <a:p>
            <a:pPr marL="0" lvl="0" indent="0" algn="ctr" rtl="0">
              <a:spcBef>
                <a:spcPts val="0"/>
              </a:spcBef>
              <a:spcAft>
                <a:spcPts val="0"/>
              </a:spcAft>
              <a:buNone/>
            </a:pPr>
            <a:endParaRPr sz="3600" dirty="0"/>
          </a:p>
        </p:txBody>
      </p:sp>
      <p:grpSp>
        <p:nvGrpSpPr>
          <p:cNvPr id="142" name="Google Shape;1342;p57">
            <a:extLst>
              <a:ext uri="{FF2B5EF4-FFF2-40B4-BE49-F238E27FC236}">
                <a16:creationId xmlns:a16="http://schemas.microsoft.com/office/drawing/2014/main" id="{B5D68C39-794D-4A4C-A8A8-FF59F99FBABE}"/>
              </a:ext>
            </a:extLst>
          </p:cNvPr>
          <p:cNvGrpSpPr/>
          <p:nvPr/>
        </p:nvGrpSpPr>
        <p:grpSpPr>
          <a:xfrm>
            <a:off x="443160" y="1519946"/>
            <a:ext cx="2812920" cy="676584"/>
            <a:chOff x="3099239" y="3615343"/>
            <a:chExt cx="689745" cy="184687"/>
          </a:xfrm>
        </p:grpSpPr>
        <p:sp>
          <p:nvSpPr>
            <p:cNvPr id="146" name="Google Shape;1343;p57">
              <a:extLst>
                <a:ext uri="{FF2B5EF4-FFF2-40B4-BE49-F238E27FC236}">
                  <a16:creationId xmlns:a16="http://schemas.microsoft.com/office/drawing/2014/main" id="{504F54C0-8C45-46E1-8784-625B0ACD8FB1}"/>
                </a:ext>
              </a:extLst>
            </p:cNvPr>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344;p57">
              <a:extLst>
                <a:ext uri="{FF2B5EF4-FFF2-40B4-BE49-F238E27FC236}">
                  <a16:creationId xmlns:a16="http://schemas.microsoft.com/office/drawing/2014/main" id="{7F49AF2A-6385-42B8-9892-52285A335716}"/>
                </a:ext>
              </a:extLst>
            </p:cNvPr>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algn="ctr"/>
              <a:r>
                <a:rPr lang="id-ID" sz="2000" b="1" dirty="0">
                  <a:solidFill>
                    <a:srgbClr val="434343"/>
                  </a:solidFill>
                  <a:latin typeface="Exo 2" panose="020B0604020202020204" charset="0"/>
                </a:rPr>
                <a:t>RIO BASTIAN</a:t>
              </a:r>
            </a:p>
          </p:txBody>
        </p:sp>
        <p:sp>
          <p:nvSpPr>
            <p:cNvPr id="148" name="Google Shape;1345;p57">
              <a:extLst>
                <a:ext uri="{FF2B5EF4-FFF2-40B4-BE49-F238E27FC236}">
                  <a16:creationId xmlns:a16="http://schemas.microsoft.com/office/drawing/2014/main" id="{E61209D1-6E62-4887-ADB4-32CD906E3347}"/>
                </a:ext>
              </a:extLst>
            </p:cNvPr>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346;p57">
              <a:extLst>
                <a:ext uri="{FF2B5EF4-FFF2-40B4-BE49-F238E27FC236}">
                  <a16:creationId xmlns:a16="http://schemas.microsoft.com/office/drawing/2014/main" id="{F7994A9D-1773-4989-A1D1-10C1015BC5E4}"/>
                </a:ext>
              </a:extLst>
            </p:cNvPr>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w="0"/>
                <a:solidFill>
                  <a:schemeClr val="tx1"/>
                </a:solidFill>
                <a:effectLst>
                  <a:outerShdw blurRad="38100" dist="19050" dir="2700000" algn="tl" rotWithShape="0">
                    <a:schemeClr val="dk1">
                      <a:alpha val="40000"/>
                    </a:schemeClr>
                  </a:outerShdw>
                </a:effectLst>
              </a:endParaRPr>
            </a:p>
          </p:txBody>
        </p:sp>
      </p:grpSp>
      <p:grpSp>
        <p:nvGrpSpPr>
          <p:cNvPr id="150" name="Google Shape;1342;p57">
            <a:extLst>
              <a:ext uri="{FF2B5EF4-FFF2-40B4-BE49-F238E27FC236}">
                <a16:creationId xmlns:a16="http://schemas.microsoft.com/office/drawing/2014/main" id="{1FC5A89F-40AB-4E9E-AC28-DBFB34227EE8}"/>
              </a:ext>
            </a:extLst>
          </p:cNvPr>
          <p:cNvGrpSpPr/>
          <p:nvPr/>
        </p:nvGrpSpPr>
        <p:grpSpPr>
          <a:xfrm>
            <a:off x="919557" y="2743013"/>
            <a:ext cx="2812920" cy="676584"/>
            <a:chOff x="3099239" y="3615343"/>
            <a:chExt cx="689745" cy="184687"/>
          </a:xfrm>
        </p:grpSpPr>
        <p:sp>
          <p:nvSpPr>
            <p:cNvPr id="151" name="Google Shape;1343;p57">
              <a:extLst>
                <a:ext uri="{FF2B5EF4-FFF2-40B4-BE49-F238E27FC236}">
                  <a16:creationId xmlns:a16="http://schemas.microsoft.com/office/drawing/2014/main" id="{C0A2A062-0C7B-42F9-B925-C2DFD9EAAB9C}"/>
                </a:ext>
              </a:extLst>
            </p:cNvPr>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344;p57">
              <a:extLst>
                <a:ext uri="{FF2B5EF4-FFF2-40B4-BE49-F238E27FC236}">
                  <a16:creationId xmlns:a16="http://schemas.microsoft.com/office/drawing/2014/main" id="{6AE58C03-A927-4A8B-8B76-3E63BDDD9D90}"/>
                </a:ext>
              </a:extLst>
            </p:cNvPr>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algn="ctr"/>
              <a:r>
                <a:rPr lang="id-ID" sz="1800" b="1" dirty="0">
                  <a:solidFill>
                    <a:srgbClr val="434343"/>
                  </a:solidFill>
                  <a:latin typeface="Exo 2" panose="020B0604020202020204" charset="0"/>
                </a:rPr>
                <a:t>M. </a:t>
              </a:r>
              <a:r>
                <a:rPr lang="id-ID" sz="2000" b="1" dirty="0">
                  <a:solidFill>
                    <a:srgbClr val="434343"/>
                  </a:solidFill>
                  <a:latin typeface="Exo 2" panose="020B0604020202020204" charset="0"/>
                </a:rPr>
                <a:t>ROMADHON</a:t>
              </a:r>
              <a:endParaRPr lang="id-ID" sz="1800" b="1" dirty="0">
                <a:solidFill>
                  <a:srgbClr val="434343"/>
                </a:solidFill>
                <a:latin typeface="Exo 2" panose="020B0604020202020204" charset="0"/>
              </a:endParaRPr>
            </a:p>
          </p:txBody>
        </p:sp>
        <p:sp>
          <p:nvSpPr>
            <p:cNvPr id="153" name="Google Shape;1345;p57">
              <a:extLst>
                <a:ext uri="{FF2B5EF4-FFF2-40B4-BE49-F238E27FC236}">
                  <a16:creationId xmlns:a16="http://schemas.microsoft.com/office/drawing/2014/main" id="{3FD421BB-7F37-4FBD-8B2D-A5CD62AC8609}"/>
                </a:ext>
              </a:extLst>
            </p:cNvPr>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46;p57">
              <a:extLst>
                <a:ext uri="{FF2B5EF4-FFF2-40B4-BE49-F238E27FC236}">
                  <a16:creationId xmlns:a16="http://schemas.microsoft.com/office/drawing/2014/main" id="{41DF61C8-FDCD-4FB0-9CFC-5DD0E62BE2A2}"/>
                </a:ext>
              </a:extLst>
            </p:cNvPr>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5" name="Google Shape;1342;p57">
            <a:extLst>
              <a:ext uri="{FF2B5EF4-FFF2-40B4-BE49-F238E27FC236}">
                <a16:creationId xmlns:a16="http://schemas.microsoft.com/office/drawing/2014/main" id="{503453C8-EED6-41E3-97D5-E961E259A431}"/>
              </a:ext>
            </a:extLst>
          </p:cNvPr>
          <p:cNvGrpSpPr/>
          <p:nvPr/>
        </p:nvGrpSpPr>
        <p:grpSpPr>
          <a:xfrm>
            <a:off x="1349848" y="4022797"/>
            <a:ext cx="3185700" cy="676584"/>
            <a:chOff x="3099239" y="3615343"/>
            <a:chExt cx="781153" cy="184687"/>
          </a:xfrm>
        </p:grpSpPr>
        <p:sp>
          <p:nvSpPr>
            <p:cNvPr id="156" name="Google Shape;1343;p57">
              <a:extLst>
                <a:ext uri="{FF2B5EF4-FFF2-40B4-BE49-F238E27FC236}">
                  <a16:creationId xmlns:a16="http://schemas.microsoft.com/office/drawing/2014/main" id="{640D9AE8-A514-4F75-A4BE-D31E477FCB60}"/>
                </a:ext>
              </a:extLst>
            </p:cNvPr>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344;p57">
              <a:extLst>
                <a:ext uri="{FF2B5EF4-FFF2-40B4-BE49-F238E27FC236}">
                  <a16:creationId xmlns:a16="http://schemas.microsoft.com/office/drawing/2014/main" id="{7DC0FC1F-C542-4DDC-9CBF-A3753B3676D6}"/>
                </a:ext>
              </a:extLst>
            </p:cNvPr>
            <p:cNvSpPr/>
            <p:nvPr/>
          </p:nvSpPr>
          <p:spPr>
            <a:xfrm>
              <a:off x="3213258" y="3626629"/>
              <a:ext cx="667134"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b="1" dirty="0">
                  <a:solidFill>
                    <a:srgbClr val="434343"/>
                  </a:solidFill>
                  <a:latin typeface="Exo 2" panose="020B0604020202020204" charset="0"/>
                </a:rPr>
                <a:t>M. REZA FADHIL A.</a:t>
              </a:r>
            </a:p>
          </p:txBody>
        </p:sp>
        <p:sp>
          <p:nvSpPr>
            <p:cNvPr id="158" name="Google Shape;1345;p57">
              <a:extLst>
                <a:ext uri="{FF2B5EF4-FFF2-40B4-BE49-F238E27FC236}">
                  <a16:creationId xmlns:a16="http://schemas.microsoft.com/office/drawing/2014/main" id="{12007EBD-0B57-459A-AB63-CC2220A4FA97}"/>
                </a:ext>
              </a:extLst>
            </p:cNvPr>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46;p57">
              <a:extLst>
                <a:ext uri="{FF2B5EF4-FFF2-40B4-BE49-F238E27FC236}">
                  <a16:creationId xmlns:a16="http://schemas.microsoft.com/office/drawing/2014/main" id="{6272316A-F389-4D4A-8F66-1AF94859E9F0}"/>
                </a:ext>
              </a:extLst>
            </p:cNvPr>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 name="Google Shape;1342;p57">
            <a:extLst>
              <a:ext uri="{FF2B5EF4-FFF2-40B4-BE49-F238E27FC236}">
                <a16:creationId xmlns:a16="http://schemas.microsoft.com/office/drawing/2014/main" id="{EAA056E9-F252-460B-A72F-80415AF96746}"/>
              </a:ext>
            </a:extLst>
          </p:cNvPr>
          <p:cNvGrpSpPr/>
          <p:nvPr/>
        </p:nvGrpSpPr>
        <p:grpSpPr>
          <a:xfrm flipH="1">
            <a:off x="5262157" y="3342959"/>
            <a:ext cx="2812920" cy="676584"/>
            <a:chOff x="3099239" y="3615343"/>
            <a:chExt cx="689745" cy="184687"/>
          </a:xfrm>
        </p:grpSpPr>
        <p:sp>
          <p:nvSpPr>
            <p:cNvPr id="161" name="Google Shape;1343;p57">
              <a:extLst>
                <a:ext uri="{FF2B5EF4-FFF2-40B4-BE49-F238E27FC236}">
                  <a16:creationId xmlns:a16="http://schemas.microsoft.com/office/drawing/2014/main" id="{BC231CFB-B103-416D-B32E-AD843237BB79}"/>
                </a:ext>
              </a:extLst>
            </p:cNvPr>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44;p57">
              <a:extLst>
                <a:ext uri="{FF2B5EF4-FFF2-40B4-BE49-F238E27FC236}">
                  <a16:creationId xmlns:a16="http://schemas.microsoft.com/office/drawing/2014/main" id="{53931261-6123-4743-AFE1-D2CEBEF299D3}"/>
                </a:ext>
              </a:extLst>
            </p:cNvPr>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b="1" dirty="0">
                  <a:solidFill>
                    <a:srgbClr val="434343"/>
                  </a:solidFill>
                  <a:latin typeface="Exo 2" panose="020B0604020202020204" charset="0"/>
                </a:rPr>
                <a:t>GUNAWAN</a:t>
              </a:r>
            </a:p>
          </p:txBody>
        </p:sp>
        <p:sp>
          <p:nvSpPr>
            <p:cNvPr id="163" name="Google Shape;1345;p57">
              <a:extLst>
                <a:ext uri="{FF2B5EF4-FFF2-40B4-BE49-F238E27FC236}">
                  <a16:creationId xmlns:a16="http://schemas.microsoft.com/office/drawing/2014/main" id="{8D8D59C8-950A-420E-83A3-3C0CF850015A}"/>
                </a:ext>
              </a:extLst>
            </p:cNvPr>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46;p57">
              <a:extLst>
                <a:ext uri="{FF2B5EF4-FFF2-40B4-BE49-F238E27FC236}">
                  <a16:creationId xmlns:a16="http://schemas.microsoft.com/office/drawing/2014/main" id="{A27D21AA-2D55-4553-94EB-3F70DE2B8989}"/>
                </a:ext>
              </a:extLst>
            </p:cNvPr>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342;p57">
            <a:extLst>
              <a:ext uri="{FF2B5EF4-FFF2-40B4-BE49-F238E27FC236}">
                <a16:creationId xmlns:a16="http://schemas.microsoft.com/office/drawing/2014/main" id="{C9ABDA90-2797-4665-8ED4-62203336CF3F}"/>
              </a:ext>
            </a:extLst>
          </p:cNvPr>
          <p:cNvGrpSpPr/>
          <p:nvPr/>
        </p:nvGrpSpPr>
        <p:grpSpPr>
          <a:xfrm flipH="1">
            <a:off x="6258211" y="2066429"/>
            <a:ext cx="2812920" cy="676584"/>
            <a:chOff x="3099239" y="3615343"/>
            <a:chExt cx="689745" cy="184687"/>
          </a:xfrm>
        </p:grpSpPr>
        <p:sp>
          <p:nvSpPr>
            <p:cNvPr id="166" name="Google Shape;1343;p57">
              <a:extLst>
                <a:ext uri="{FF2B5EF4-FFF2-40B4-BE49-F238E27FC236}">
                  <a16:creationId xmlns:a16="http://schemas.microsoft.com/office/drawing/2014/main" id="{A8D119A7-E96E-4B1E-A705-70991CC6C6C2}"/>
                </a:ext>
              </a:extLst>
            </p:cNvPr>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44;p57">
              <a:extLst>
                <a:ext uri="{FF2B5EF4-FFF2-40B4-BE49-F238E27FC236}">
                  <a16:creationId xmlns:a16="http://schemas.microsoft.com/office/drawing/2014/main" id="{BCF8472C-8249-414D-8D22-568756A85969}"/>
                </a:ext>
              </a:extLst>
            </p:cNvPr>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2000" b="1" dirty="0">
                  <a:solidFill>
                    <a:srgbClr val="434343"/>
                  </a:solidFill>
                  <a:latin typeface="Exo 2" panose="020B0604020202020204" charset="0"/>
                </a:rPr>
                <a:t>YULTRIYEN</a:t>
              </a:r>
            </a:p>
          </p:txBody>
        </p:sp>
        <p:sp>
          <p:nvSpPr>
            <p:cNvPr id="168" name="Google Shape;1345;p57">
              <a:extLst>
                <a:ext uri="{FF2B5EF4-FFF2-40B4-BE49-F238E27FC236}">
                  <a16:creationId xmlns:a16="http://schemas.microsoft.com/office/drawing/2014/main" id="{80E208A3-E190-48BF-AD25-FBCBAED94E4A}"/>
                </a:ext>
              </a:extLst>
            </p:cNvPr>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46;p57">
              <a:extLst>
                <a:ext uri="{FF2B5EF4-FFF2-40B4-BE49-F238E27FC236}">
                  <a16:creationId xmlns:a16="http://schemas.microsoft.com/office/drawing/2014/main" id="{038D6E32-03F8-46F1-8FFA-14E7A78C7B65}"/>
                </a:ext>
              </a:extLst>
            </p:cNvPr>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 name="Google Shape;158;p30">
            <a:extLst>
              <a:ext uri="{FF2B5EF4-FFF2-40B4-BE49-F238E27FC236}">
                <a16:creationId xmlns:a16="http://schemas.microsoft.com/office/drawing/2014/main" id="{774884C6-CDC5-4E04-99FC-6B7C3534E1F9}"/>
              </a:ext>
            </a:extLst>
          </p:cNvPr>
          <p:cNvCxnSpPr>
            <a:cxnSpLocks/>
          </p:cNvCxnSpPr>
          <p:nvPr/>
        </p:nvCxnSpPr>
        <p:spPr>
          <a:xfrm flipH="1">
            <a:off x="9455267" y="163566"/>
            <a:ext cx="292388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8" name="Google Shape;158;p30">
            <a:extLst>
              <a:ext uri="{FF2B5EF4-FFF2-40B4-BE49-F238E27FC236}">
                <a16:creationId xmlns:a16="http://schemas.microsoft.com/office/drawing/2014/main" id="{37568C70-AC23-48F0-A1F4-D3CF06F67ECE}"/>
              </a:ext>
            </a:extLst>
          </p:cNvPr>
          <p:cNvCxnSpPr>
            <a:cxnSpLocks/>
          </p:cNvCxnSpPr>
          <p:nvPr/>
        </p:nvCxnSpPr>
        <p:spPr>
          <a:xfrm flipH="1">
            <a:off x="-3276794" y="859304"/>
            <a:ext cx="2923885"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91320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fill="hold" nodeType="withEffect">
                                  <p:stCondLst>
                                    <p:cond delay="0"/>
                                  </p:stCondLst>
                                  <p:childTnLst>
                                    <p:animMotion origin="layout" path="M -2.5E-6 4.69136E-6 L 1.64288 0.00895 " pathEditMode="relative" rAng="0" ptsTypes="AA">
                                      <p:cBhvr>
                                        <p:cTn id="6" dur="2000" fill="hold"/>
                                        <p:tgtEl>
                                          <p:spTgt spid="68"/>
                                        </p:tgtEl>
                                        <p:attrNameLst>
                                          <p:attrName>ppt_x</p:attrName>
                                          <p:attrName>ppt_y</p:attrName>
                                        </p:attrNameLst>
                                      </p:cBhvr>
                                      <p:rCtr x="82135" y="432"/>
                                    </p:animMotion>
                                  </p:childTnLst>
                                </p:cTn>
                              </p:par>
                              <p:par>
                                <p:cTn id="7" presetID="35" presetClass="path" presetSubtype="0" repeatCount="indefinite" accel="50000" decel="50000" fill="hold" nodeType="withEffect">
                                  <p:stCondLst>
                                    <p:cond delay="0"/>
                                  </p:stCondLst>
                                  <p:childTnLst>
                                    <p:animMotion origin="layout" path="M 0.23768 -1.23457E-7 L -1.49132 -0.00309 " pathEditMode="relative" rAng="0" ptsTypes="AA">
                                      <p:cBhvr>
                                        <p:cTn id="8" dur="4500" fill="hold"/>
                                        <p:tgtEl>
                                          <p:spTgt spid="67"/>
                                        </p:tgtEl>
                                        <p:attrNameLst>
                                          <p:attrName>ppt_x</p:attrName>
                                          <p:attrName>ppt_y</p:attrName>
                                        </p:attrNameLst>
                                      </p:cBhvr>
                                      <p:rCtr x="-86458" y="-154"/>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2"/>
                                        </p:tgtEl>
                                        <p:attrNameLst>
                                          <p:attrName>style.visibility</p:attrName>
                                        </p:attrNameLst>
                                      </p:cBhvr>
                                      <p:to>
                                        <p:strVal val="visible"/>
                                      </p:to>
                                    </p:set>
                                    <p:anim calcmode="lin" valueType="num">
                                      <p:cBhvr additive="base">
                                        <p:cTn id="13" dur="1250" fill="hold"/>
                                        <p:tgtEl>
                                          <p:spTgt spid="142"/>
                                        </p:tgtEl>
                                        <p:attrNameLst>
                                          <p:attrName>ppt_x</p:attrName>
                                        </p:attrNameLst>
                                      </p:cBhvr>
                                      <p:tavLst>
                                        <p:tav tm="0">
                                          <p:val>
                                            <p:strVal val="0-#ppt_w/2"/>
                                          </p:val>
                                        </p:tav>
                                        <p:tav tm="100000">
                                          <p:val>
                                            <p:strVal val="#ppt_x"/>
                                          </p:val>
                                        </p:tav>
                                      </p:tavLst>
                                    </p:anim>
                                    <p:anim calcmode="lin" valueType="num">
                                      <p:cBhvr additive="base">
                                        <p:cTn id="14" dur="1250" fill="hold"/>
                                        <p:tgtEl>
                                          <p:spTgt spid="14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0"/>
                                        </p:tgtEl>
                                        <p:attrNameLst>
                                          <p:attrName>style.visibility</p:attrName>
                                        </p:attrNameLst>
                                      </p:cBhvr>
                                      <p:to>
                                        <p:strVal val="visible"/>
                                      </p:to>
                                    </p:set>
                                    <p:anim calcmode="lin" valueType="num">
                                      <p:cBhvr additive="base">
                                        <p:cTn id="19" dur="1250" fill="hold"/>
                                        <p:tgtEl>
                                          <p:spTgt spid="150"/>
                                        </p:tgtEl>
                                        <p:attrNameLst>
                                          <p:attrName>ppt_x</p:attrName>
                                        </p:attrNameLst>
                                      </p:cBhvr>
                                      <p:tavLst>
                                        <p:tav tm="0">
                                          <p:val>
                                            <p:strVal val="0-#ppt_w/2"/>
                                          </p:val>
                                        </p:tav>
                                        <p:tav tm="100000">
                                          <p:val>
                                            <p:strVal val="#ppt_x"/>
                                          </p:val>
                                        </p:tav>
                                      </p:tavLst>
                                    </p:anim>
                                    <p:anim calcmode="lin" valueType="num">
                                      <p:cBhvr additive="base">
                                        <p:cTn id="20" dur="1250" fill="hold"/>
                                        <p:tgtEl>
                                          <p:spTgt spid="1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55"/>
                                        </p:tgtEl>
                                        <p:attrNameLst>
                                          <p:attrName>style.visibility</p:attrName>
                                        </p:attrNameLst>
                                      </p:cBhvr>
                                      <p:to>
                                        <p:strVal val="visible"/>
                                      </p:to>
                                    </p:set>
                                    <p:anim calcmode="lin" valueType="num">
                                      <p:cBhvr additive="base">
                                        <p:cTn id="25" dur="1250" fill="hold"/>
                                        <p:tgtEl>
                                          <p:spTgt spid="155"/>
                                        </p:tgtEl>
                                        <p:attrNameLst>
                                          <p:attrName>ppt_x</p:attrName>
                                        </p:attrNameLst>
                                      </p:cBhvr>
                                      <p:tavLst>
                                        <p:tav tm="0">
                                          <p:val>
                                            <p:strVal val="0-#ppt_w/2"/>
                                          </p:val>
                                        </p:tav>
                                        <p:tav tm="100000">
                                          <p:val>
                                            <p:strVal val="#ppt_x"/>
                                          </p:val>
                                        </p:tav>
                                      </p:tavLst>
                                    </p:anim>
                                    <p:anim calcmode="lin" valueType="num">
                                      <p:cBhvr additive="base">
                                        <p:cTn id="26" dur="125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65"/>
                                        </p:tgtEl>
                                        <p:attrNameLst>
                                          <p:attrName>style.visibility</p:attrName>
                                        </p:attrNameLst>
                                      </p:cBhvr>
                                      <p:to>
                                        <p:strVal val="visible"/>
                                      </p:to>
                                    </p:set>
                                    <p:anim calcmode="lin" valueType="num">
                                      <p:cBhvr additive="base">
                                        <p:cTn id="31" dur="1250" fill="hold"/>
                                        <p:tgtEl>
                                          <p:spTgt spid="165"/>
                                        </p:tgtEl>
                                        <p:attrNameLst>
                                          <p:attrName>ppt_x</p:attrName>
                                        </p:attrNameLst>
                                      </p:cBhvr>
                                      <p:tavLst>
                                        <p:tav tm="0">
                                          <p:val>
                                            <p:strVal val="1+#ppt_w/2"/>
                                          </p:val>
                                        </p:tav>
                                        <p:tav tm="100000">
                                          <p:val>
                                            <p:strVal val="#ppt_x"/>
                                          </p:val>
                                        </p:tav>
                                      </p:tavLst>
                                    </p:anim>
                                    <p:anim calcmode="lin" valueType="num">
                                      <p:cBhvr additive="base">
                                        <p:cTn id="32" dur="1250" fill="hold"/>
                                        <p:tgtEl>
                                          <p:spTgt spid="16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0"/>
                                        </p:tgtEl>
                                        <p:attrNameLst>
                                          <p:attrName>style.visibility</p:attrName>
                                        </p:attrNameLst>
                                      </p:cBhvr>
                                      <p:to>
                                        <p:strVal val="visible"/>
                                      </p:to>
                                    </p:set>
                                    <p:anim calcmode="lin" valueType="num">
                                      <p:cBhvr additive="base">
                                        <p:cTn id="37" dur="1250" fill="hold"/>
                                        <p:tgtEl>
                                          <p:spTgt spid="160"/>
                                        </p:tgtEl>
                                        <p:attrNameLst>
                                          <p:attrName>ppt_x</p:attrName>
                                        </p:attrNameLst>
                                      </p:cBhvr>
                                      <p:tavLst>
                                        <p:tav tm="0">
                                          <p:val>
                                            <p:strVal val="1+#ppt_w/2"/>
                                          </p:val>
                                        </p:tav>
                                        <p:tav tm="100000">
                                          <p:val>
                                            <p:strVal val="#ppt_x"/>
                                          </p:val>
                                        </p:tav>
                                      </p:tavLst>
                                    </p:anim>
                                    <p:anim calcmode="lin" valueType="num">
                                      <p:cBhvr additive="base">
                                        <p:cTn id="38" dur="1250" fill="hold"/>
                                        <p:tgtEl>
                                          <p:spTgt spid="1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375;p41">
            <a:extLst>
              <a:ext uri="{FF2B5EF4-FFF2-40B4-BE49-F238E27FC236}">
                <a16:creationId xmlns:a16="http://schemas.microsoft.com/office/drawing/2014/main" id="{B3E24415-9DD5-4BD7-ABE7-F26AD49E141F}"/>
              </a:ext>
            </a:extLst>
          </p:cNvPr>
          <p:cNvSpPr/>
          <p:nvPr/>
        </p:nvSpPr>
        <p:spPr>
          <a:xfrm rot="5400000">
            <a:off x="1311817" y="1404845"/>
            <a:ext cx="2863935" cy="2964514"/>
          </a:xfrm>
          <a:prstGeom prst="snip1Rect">
            <a:avLst>
              <a:gd name="adj" fmla="val 16667"/>
            </a:avLst>
          </a:prstGeom>
          <a:solidFill>
            <a:schemeClr val="dk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439;p47">
            <a:extLst>
              <a:ext uri="{FF2B5EF4-FFF2-40B4-BE49-F238E27FC236}">
                <a16:creationId xmlns:a16="http://schemas.microsoft.com/office/drawing/2014/main" id="{5391162F-C21B-45FE-94ED-DAA12F18AA72}"/>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JARINGAN</a:t>
            </a:r>
            <a:endParaRPr dirty="0"/>
          </a:p>
        </p:txBody>
      </p:sp>
      <p:sp>
        <p:nvSpPr>
          <p:cNvPr id="16" name="Google Shape;461;p47">
            <a:extLst>
              <a:ext uri="{FF2B5EF4-FFF2-40B4-BE49-F238E27FC236}">
                <a16:creationId xmlns:a16="http://schemas.microsoft.com/office/drawing/2014/main" id="{7CC1E120-E80C-484C-AD03-CC9868350154}"/>
              </a:ext>
            </a:extLst>
          </p:cNvPr>
          <p:cNvSpPr txBox="1"/>
          <p:nvPr/>
        </p:nvSpPr>
        <p:spPr>
          <a:xfrm>
            <a:off x="4596064" y="1444284"/>
            <a:ext cx="553453" cy="3945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sz="2400" b="1" dirty="0">
                <a:solidFill>
                  <a:srgbClr val="434343"/>
                </a:solidFill>
                <a:latin typeface="Exo 2"/>
                <a:ea typeface="Exo 2"/>
                <a:cs typeface="Exo 2"/>
                <a:sym typeface="Exo 2"/>
              </a:rPr>
              <a:t>XL</a:t>
            </a:r>
          </a:p>
        </p:txBody>
      </p:sp>
      <p:sp>
        <p:nvSpPr>
          <p:cNvPr id="17" name="Google Shape;380;p41">
            <a:extLst>
              <a:ext uri="{FF2B5EF4-FFF2-40B4-BE49-F238E27FC236}">
                <a16:creationId xmlns:a16="http://schemas.microsoft.com/office/drawing/2014/main" id="{7A9BBE2F-777A-4C01-A428-84DC34730E6C}"/>
              </a:ext>
            </a:extLst>
          </p:cNvPr>
          <p:cNvSpPr txBox="1">
            <a:spLocks/>
          </p:cNvSpPr>
          <p:nvPr/>
        </p:nvSpPr>
        <p:spPr>
          <a:xfrm>
            <a:off x="4570055" y="1827440"/>
            <a:ext cx="3524951" cy="75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3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lgn="l"/>
            <a:r>
              <a:rPr lang="id-ID" dirty="0">
                <a:solidFill>
                  <a:srgbClr val="434343"/>
                </a:solidFill>
              </a:rPr>
              <a:t>Dengan </a:t>
            </a:r>
            <a:r>
              <a:rPr lang="id-ID" dirty="0" err="1">
                <a:solidFill>
                  <a:srgbClr val="434343"/>
                </a:solidFill>
              </a:rPr>
              <a:t>provider</a:t>
            </a:r>
            <a:r>
              <a:rPr lang="id-ID" dirty="0">
                <a:solidFill>
                  <a:srgbClr val="434343"/>
                </a:solidFill>
              </a:rPr>
              <a:t> XL ini kami menguji di daerah Palembang. Kami melakukan percobaan dan</a:t>
            </a:r>
          </a:p>
          <a:p>
            <a:pPr marL="0" indent="0" algn="l"/>
            <a:r>
              <a:rPr lang="id-ID" dirty="0">
                <a:solidFill>
                  <a:srgbClr val="434343"/>
                </a:solidFill>
              </a:rPr>
              <a:t>mendapatkan hasil seperti berikut ini :</a:t>
            </a:r>
            <a:endParaRPr lang="en-US" dirty="0">
              <a:solidFill>
                <a:srgbClr val="434343"/>
              </a:solidFill>
            </a:endParaRPr>
          </a:p>
        </p:txBody>
      </p:sp>
      <p:sp>
        <p:nvSpPr>
          <p:cNvPr id="18" name="Google Shape;915;p56">
            <a:extLst>
              <a:ext uri="{FF2B5EF4-FFF2-40B4-BE49-F238E27FC236}">
                <a16:creationId xmlns:a16="http://schemas.microsoft.com/office/drawing/2014/main" id="{BE194C8D-2272-455B-BFB6-E720448A4086}"/>
              </a:ext>
            </a:extLst>
          </p:cNvPr>
          <p:cNvSpPr/>
          <p:nvPr/>
        </p:nvSpPr>
        <p:spPr>
          <a:xfrm rot="5400000" flipV="1">
            <a:off x="1847743" y="3803627"/>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 name="Tabel 22">
            <a:extLst>
              <a:ext uri="{FF2B5EF4-FFF2-40B4-BE49-F238E27FC236}">
                <a16:creationId xmlns:a16="http://schemas.microsoft.com/office/drawing/2014/main" id="{7E57083B-DD19-4812-951E-0928BA738D30}"/>
              </a:ext>
            </a:extLst>
          </p:cNvPr>
          <p:cNvGraphicFramePr>
            <a:graphicFrameLocks noGrp="1"/>
          </p:cNvGraphicFramePr>
          <p:nvPr>
            <p:extLst>
              <p:ext uri="{D42A27DB-BD31-4B8C-83A1-F6EECF244321}">
                <p14:modId xmlns:p14="http://schemas.microsoft.com/office/powerpoint/2010/main" val="1341154590"/>
              </p:ext>
            </p:extLst>
          </p:nvPr>
        </p:nvGraphicFramePr>
        <p:xfrm>
          <a:off x="1473188" y="1825570"/>
          <a:ext cx="2413798" cy="2225040"/>
        </p:xfrm>
        <a:graphic>
          <a:graphicData uri="http://schemas.openxmlformats.org/drawingml/2006/table">
            <a:tbl>
              <a:tblPr firstRow="1" bandRow="1">
                <a:tableStyleId>{E91EDAFE-B452-4D0B-9DBB-A66EE2F8A2B8}</a:tableStyleId>
              </a:tblPr>
              <a:tblGrid>
                <a:gridCol w="1081386">
                  <a:extLst>
                    <a:ext uri="{9D8B030D-6E8A-4147-A177-3AD203B41FA5}">
                      <a16:colId xmlns:a16="http://schemas.microsoft.com/office/drawing/2014/main" val="3116686530"/>
                    </a:ext>
                  </a:extLst>
                </a:gridCol>
                <a:gridCol w="1332412">
                  <a:extLst>
                    <a:ext uri="{9D8B030D-6E8A-4147-A177-3AD203B41FA5}">
                      <a16:colId xmlns:a16="http://schemas.microsoft.com/office/drawing/2014/main" val="1981854730"/>
                    </a:ext>
                  </a:extLst>
                </a:gridCol>
              </a:tblGrid>
              <a:tr h="370840">
                <a:tc>
                  <a:txBody>
                    <a:bodyPr/>
                    <a:lstStyle/>
                    <a:p>
                      <a:pPr algn="ctr"/>
                      <a:r>
                        <a:rPr lang="id-ID" dirty="0">
                          <a:solidFill>
                            <a:srgbClr val="E7E7E7"/>
                          </a:solidFill>
                          <a:latin typeface="Exo 2" panose="020B0604020202020204" charset="0"/>
                        </a:rPr>
                        <a:t>NAMA</a:t>
                      </a:r>
                    </a:p>
                  </a:txBody>
                  <a:tcPr/>
                </a:tc>
                <a:tc>
                  <a:txBody>
                    <a:bodyPr/>
                    <a:lstStyle/>
                    <a:p>
                      <a:pPr algn="ctr"/>
                      <a:r>
                        <a:rPr lang="id-ID" dirty="0">
                          <a:solidFill>
                            <a:srgbClr val="E7E7E7"/>
                          </a:solidFill>
                          <a:latin typeface="Exo 2" panose="020B0604020202020204" charset="0"/>
                        </a:rPr>
                        <a:t>HASIL</a:t>
                      </a:r>
                    </a:p>
                  </a:txBody>
                  <a:tcPr/>
                </a:tc>
                <a:extLst>
                  <a:ext uri="{0D108BD9-81ED-4DB2-BD59-A6C34878D82A}">
                    <a16:rowId xmlns:a16="http://schemas.microsoft.com/office/drawing/2014/main" val="136946730"/>
                  </a:ext>
                </a:extLst>
              </a:tr>
              <a:tr h="370840">
                <a:tc>
                  <a:txBody>
                    <a:bodyPr/>
                    <a:lstStyle/>
                    <a:p>
                      <a:pPr algn="ctr"/>
                      <a:r>
                        <a:rPr lang="id-ID" dirty="0">
                          <a:solidFill>
                            <a:srgbClr val="E7E7E7"/>
                          </a:solidFill>
                          <a:latin typeface="Exo 2" panose="020B0604020202020204" charset="0"/>
                        </a:rPr>
                        <a:t>RSRP</a:t>
                      </a:r>
                    </a:p>
                  </a:txBody>
                  <a:tcPr anchor="ctr"/>
                </a:tc>
                <a:tc>
                  <a:txBody>
                    <a:bodyPr/>
                    <a:lstStyle/>
                    <a:p>
                      <a:pPr algn="ctr"/>
                      <a:r>
                        <a:rPr lang="id-ID" dirty="0">
                          <a:solidFill>
                            <a:srgbClr val="E7E7E7"/>
                          </a:solidFill>
                          <a:latin typeface="Exo 2" panose="020B0604020202020204" charset="0"/>
                        </a:rPr>
                        <a:t>-86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extLst>
                  <a:ext uri="{0D108BD9-81ED-4DB2-BD59-A6C34878D82A}">
                    <a16:rowId xmlns:a16="http://schemas.microsoft.com/office/drawing/2014/main" val="74690873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dirty="0">
                          <a:solidFill>
                            <a:srgbClr val="E7E7E7"/>
                          </a:solidFill>
                          <a:latin typeface="Exo 2" panose="020B0604020202020204" charset="0"/>
                        </a:rPr>
                        <a:t>RSRQ</a:t>
                      </a:r>
                    </a:p>
                  </a:txBody>
                  <a:tcPr anchor="ctr"/>
                </a:tc>
                <a:tc>
                  <a:txBody>
                    <a:bodyPr/>
                    <a:lstStyle/>
                    <a:p>
                      <a:pPr algn="ctr"/>
                      <a:r>
                        <a:rPr lang="id-ID" dirty="0">
                          <a:solidFill>
                            <a:srgbClr val="E7E7E7"/>
                          </a:solidFill>
                          <a:latin typeface="Exo 2" panose="020B0604020202020204" charset="0"/>
                        </a:rPr>
                        <a:t>-9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980557255"/>
                  </a:ext>
                </a:extLst>
              </a:tr>
              <a:tr h="370840">
                <a:tc>
                  <a:txBody>
                    <a:bodyPr/>
                    <a:lstStyle/>
                    <a:p>
                      <a:pPr algn="ctr"/>
                      <a:r>
                        <a:rPr lang="id-ID" dirty="0">
                          <a:solidFill>
                            <a:srgbClr val="E7E7E7"/>
                          </a:solidFill>
                          <a:latin typeface="Exo 2" panose="020B0604020202020204" charset="0"/>
                        </a:rPr>
                        <a:t>RSSNR</a:t>
                      </a:r>
                    </a:p>
                  </a:txBody>
                  <a:tcPr anchor="ctr"/>
                </a:tc>
                <a:tc>
                  <a:txBody>
                    <a:bodyPr/>
                    <a:lstStyle/>
                    <a:p>
                      <a:pPr algn="ctr"/>
                      <a:r>
                        <a:rPr lang="id-ID" dirty="0">
                          <a:solidFill>
                            <a:srgbClr val="E7E7E7"/>
                          </a:solidFill>
                          <a:latin typeface="Exo 2" panose="020B0604020202020204" charset="0"/>
                        </a:rPr>
                        <a:t>9,2 </a:t>
                      </a:r>
                      <a:r>
                        <a:rPr lang="id-ID" dirty="0" err="1">
                          <a:solidFill>
                            <a:srgbClr val="E7E7E7"/>
                          </a:solidFill>
                          <a:latin typeface="Exo 2" panose="020B0604020202020204" charset="0"/>
                        </a:rPr>
                        <a:t>dB</a:t>
                      </a:r>
                      <a:endParaRPr lang="id-ID" dirty="0">
                        <a:solidFill>
                          <a:srgbClr val="E7E7E7"/>
                        </a:solidFill>
                        <a:latin typeface="Exo 2" panose="020B0604020202020204" charset="0"/>
                      </a:endParaRPr>
                    </a:p>
                  </a:txBody>
                  <a:tcPr/>
                </a:tc>
                <a:extLst>
                  <a:ext uri="{0D108BD9-81ED-4DB2-BD59-A6C34878D82A}">
                    <a16:rowId xmlns:a16="http://schemas.microsoft.com/office/drawing/2014/main" val="1459323111"/>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25,4 MB/s</a:t>
                      </a:r>
                    </a:p>
                  </a:txBody>
                  <a:tcPr/>
                </a:tc>
                <a:extLst>
                  <a:ext uri="{0D108BD9-81ED-4DB2-BD59-A6C34878D82A}">
                    <a16:rowId xmlns:a16="http://schemas.microsoft.com/office/drawing/2014/main" val="2728131182"/>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30,3 MB/s</a:t>
                      </a:r>
                    </a:p>
                  </a:txBody>
                  <a:tcPr/>
                </a:tc>
                <a:extLst>
                  <a:ext uri="{0D108BD9-81ED-4DB2-BD59-A6C34878D82A}">
                    <a16:rowId xmlns:a16="http://schemas.microsoft.com/office/drawing/2014/main" val="153304951"/>
                  </a:ext>
                </a:extLst>
              </a:tr>
            </a:tbl>
          </a:graphicData>
        </a:graphic>
      </p:graphicFrame>
      <p:sp>
        <p:nvSpPr>
          <p:cNvPr id="20" name="Google Shape;915;p56">
            <a:extLst>
              <a:ext uri="{FF2B5EF4-FFF2-40B4-BE49-F238E27FC236}">
                <a16:creationId xmlns:a16="http://schemas.microsoft.com/office/drawing/2014/main" id="{314013C7-B456-4154-A876-51F51C1E6B9E}"/>
              </a:ext>
            </a:extLst>
          </p:cNvPr>
          <p:cNvSpPr/>
          <p:nvPr/>
        </p:nvSpPr>
        <p:spPr>
          <a:xfrm rot="16200000">
            <a:off x="1847743" y="3377439"/>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8664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86" name="Google Shape;439;p47">
            <a:extLst>
              <a:ext uri="{FF2B5EF4-FFF2-40B4-BE49-F238E27FC236}">
                <a16:creationId xmlns:a16="http://schemas.microsoft.com/office/drawing/2014/main" id="{B499222B-AA2E-4C04-B801-710683081249}"/>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87" name="Google Shape;461;p47">
            <a:extLst>
              <a:ext uri="{FF2B5EF4-FFF2-40B4-BE49-F238E27FC236}">
                <a16:creationId xmlns:a16="http://schemas.microsoft.com/office/drawing/2014/main" id="{79145317-A85F-4409-BB5C-8A1C39823206}"/>
              </a:ext>
            </a:extLst>
          </p:cNvPr>
          <p:cNvSpPr txBox="1"/>
          <p:nvPr/>
        </p:nvSpPr>
        <p:spPr>
          <a:xfrm>
            <a:off x="364348" y="1020326"/>
            <a:ext cx="610209" cy="38736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id-ID" sz="2400" b="1" dirty="0">
                <a:solidFill>
                  <a:srgbClr val="434343"/>
                </a:solidFill>
                <a:latin typeface="Exo 2"/>
                <a:ea typeface="Exo 2"/>
                <a:cs typeface="Exo 2"/>
                <a:sym typeface="Exo 2"/>
              </a:rPr>
              <a:t>XL</a:t>
            </a:r>
          </a:p>
        </p:txBody>
      </p:sp>
      <p:pic>
        <p:nvPicPr>
          <p:cNvPr id="4" name="Gambar 3">
            <a:extLst>
              <a:ext uri="{FF2B5EF4-FFF2-40B4-BE49-F238E27FC236}">
                <a16:creationId xmlns:a16="http://schemas.microsoft.com/office/drawing/2014/main" id="{F2A0B756-E91E-4B48-B515-F414A0F11DE6}"/>
              </a:ext>
            </a:extLst>
          </p:cNvPr>
          <p:cNvPicPr>
            <a:picLocks noChangeAspect="1"/>
          </p:cNvPicPr>
          <p:nvPr/>
        </p:nvPicPr>
        <p:blipFill>
          <a:blip r:embed="rId3"/>
          <a:stretch>
            <a:fillRect/>
          </a:stretch>
        </p:blipFill>
        <p:spPr>
          <a:xfrm>
            <a:off x="364349" y="1569935"/>
            <a:ext cx="2302394" cy="3405873"/>
          </a:xfrm>
          <a:prstGeom prst="rect">
            <a:avLst/>
          </a:prstGeom>
        </p:spPr>
      </p:pic>
      <p:pic>
        <p:nvPicPr>
          <p:cNvPr id="7" name="Gambar 6">
            <a:extLst>
              <a:ext uri="{FF2B5EF4-FFF2-40B4-BE49-F238E27FC236}">
                <a16:creationId xmlns:a16="http://schemas.microsoft.com/office/drawing/2014/main" id="{44925C20-E1EA-473F-A072-E0A4F0F741BE}"/>
              </a:ext>
            </a:extLst>
          </p:cNvPr>
          <p:cNvPicPr>
            <a:picLocks noChangeAspect="1"/>
          </p:cNvPicPr>
          <p:nvPr/>
        </p:nvPicPr>
        <p:blipFill rotWithShape="1">
          <a:blip r:embed="rId4"/>
          <a:srcRect t="3577" b="7124"/>
          <a:stretch/>
        </p:blipFill>
        <p:spPr>
          <a:xfrm>
            <a:off x="6999138" y="1569934"/>
            <a:ext cx="1940412" cy="3405874"/>
          </a:xfrm>
          <a:prstGeom prst="rect">
            <a:avLst/>
          </a:prstGeom>
        </p:spPr>
      </p:pic>
      <p:pic>
        <p:nvPicPr>
          <p:cNvPr id="9" name="Gambar 8">
            <a:extLst>
              <a:ext uri="{FF2B5EF4-FFF2-40B4-BE49-F238E27FC236}">
                <a16:creationId xmlns:a16="http://schemas.microsoft.com/office/drawing/2014/main" id="{217EB29A-178E-44AC-9C1E-7866E41839A9}"/>
              </a:ext>
            </a:extLst>
          </p:cNvPr>
          <p:cNvPicPr>
            <a:picLocks noChangeAspect="1"/>
          </p:cNvPicPr>
          <p:nvPr/>
        </p:nvPicPr>
        <p:blipFill rotWithShape="1">
          <a:blip r:embed="rId5"/>
          <a:srcRect t="3260" b="13932"/>
          <a:stretch/>
        </p:blipFill>
        <p:spPr>
          <a:xfrm>
            <a:off x="4896938" y="1569934"/>
            <a:ext cx="2030008" cy="3405873"/>
          </a:xfrm>
          <a:prstGeom prst="rect">
            <a:avLst/>
          </a:prstGeom>
        </p:spPr>
      </p:pic>
      <p:pic>
        <p:nvPicPr>
          <p:cNvPr id="12" name="Gambar 11">
            <a:extLst>
              <a:ext uri="{FF2B5EF4-FFF2-40B4-BE49-F238E27FC236}">
                <a16:creationId xmlns:a16="http://schemas.microsoft.com/office/drawing/2014/main" id="{69D1EA61-186C-4A10-8132-5D06290F01D3}"/>
              </a:ext>
            </a:extLst>
          </p:cNvPr>
          <p:cNvPicPr>
            <a:picLocks noChangeAspect="1"/>
          </p:cNvPicPr>
          <p:nvPr/>
        </p:nvPicPr>
        <p:blipFill rotWithShape="1">
          <a:blip r:embed="rId6"/>
          <a:srcRect t="4913" b="10410"/>
          <a:stretch/>
        </p:blipFill>
        <p:spPr>
          <a:xfrm>
            <a:off x="2794739" y="1569934"/>
            <a:ext cx="2030007" cy="3405873"/>
          </a:xfrm>
          <a:prstGeom prst="rect">
            <a:avLst/>
          </a:prstGeom>
        </p:spPr>
      </p:pic>
    </p:spTree>
    <p:extLst>
      <p:ext uri="{BB962C8B-B14F-4D97-AF65-F5344CB8AC3E}">
        <p14:creationId xmlns:p14="http://schemas.microsoft.com/office/powerpoint/2010/main" val="304877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14" name="Google Shape;375;p41">
            <a:extLst>
              <a:ext uri="{FF2B5EF4-FFF2-40B4-BE49-F238E27FC236}">
                <a16:creationId xmlns:a16="http://schemas.microsoft.com/office/drawing/2014/main" id="{B3E24415-9DD5-4BD7-ABE7-F26AD49E141F}"/>
              </a:ext>
            </a:extLst>
          </p:cNvPr>
          <p:cNvSpPr/>
          <p:nvPr/>
        </p:nvSpPr>
        <p:spPr>
          <a:xfrm rot="5400000">
            <a:off x="4605027" y="1440723"/>
            <a:ext cx="2989968" cy="3031958"/>
          </a:xfrm>
          <a:prstGeom prst="snip1Rect">
            <a:avLst>
              <a:gd name="adj" fmla="val 16667"/>
            </a:avLst>
          </a:prstGeom>
          <a:solidFill>
            <a:schemeClr val="dk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9;p47">
            <a:extLst>
              <a:ext uri="{FF2B5EF4-FFF2-40B4-BE49-F238E27FC236}">
                <a16:creationId xmlns:a16="http://schemas.microsoft.com/office/drawing/2014/main" id="{5391162F-C21B-45FE-94ED-DAA12F18AA72}"/>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JARINGAN</a:t>
            </a:r>
            <a:endParaRPr dirty="0"/>
          </a:p>
        </p:txBody>
      </p:sp>
      <p:sp>
        <p:nvSpPr>
          <p:cNvPr id="16" name="Google Shape;461;p47">
            <a:extLst>
              <a:ext uri="{FF2B5EF4-FFF2-40B4-BE49-F238E27FC236}">
                <a16:creationId xmlns:a16="http://schemas.microsoft.com/office/drawing/2014/main" id="{7CC1E120-E80C-484C-AD03-CC9868350154}"/>
              </a:ext>
            </a:extLst>
          </p:cNvPr>
          <p:cNvSpPr txBox="1"/>
          <p:nvPr/>
        </p:nvSpPr>
        <p:spPr>
          <a:xfrm>
            <a:off x="2391571" y="1497813"/>
            <a:ext cx="1913610" cy="394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sz="2400" b="1" dirty="0">
                <a:solidFill>
                  <a:srgbClr val="434343"/>
                </a:solidFill>
                <a:latin typeface="Exo 2"/>
                <a:ea typeface="Exo 2"/>
                <a:cs typeface="Exo 2"/>
                <a:sym typeface="Exo 2"/>
              </a:rPr>
              <a:t>Wi-Fi</a:t>
            </a:r>
          </a:p>
        </p:txBody>
      </p:sp>
      <p:sp>
        <p:nvSpPr>
          <p:cNvPr id="17" name="Google Shape;380;p41">
            <a:extLst>
              <a:ext uri="{FF2B5EF4-FFF2-40B4-BE49-F238E27FC236}">
                <a16:creationId xmlns:a16="http://schemas.microsoft.com/office/drawing/2014/main" id="{7A9BBE2F-777A-4C01-A428-84DC34730E6C}"/>
              </a:ext>
            </a:extLst>
          </p:cNvPr>
          <p:cNvSpPr txBox="1">
            <a:spLocks/>
          </p:cNvSpPr>
          <p:nvPr/>
        </p:nvSpPr>
        <p:spPr>
          <a:xfrm>
            <a:off x="799378" y="1844089"/>
            <a:ext cx="3524951" cy="7563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100"/>
              <a:buFont typeface="Roboto Condensed Light"/>
              <a:buNone/>
              <a:defRPr sz="13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id-ID" dirty="0">
                <a:solidFill>
                  <a:srgbClr val="434343"/>
                </a:solidFill>
              </a:rPr>
              <a:t>Dengan Jaringan </a:t>
            </a:r>
            <a:r>
              <a:rPr lang="id-ID" dirty="0" err="1">
                <a:solidFill>
                  <a:srgbClr val="434343"/>
                </a:solidFill>
              </a:rPr>
              <a:t>Wi-Fi</a:t>
            </a:r>
            <a:r>
              <a:rPr lang="id-ID" dirty="0">
                <a:solidFill>
                  <a:srgbClr val="434343"/>
                </a:solidFill>
              </a:rPr>
              <a:t> ini kami menguji di daerah Baturaja. Kami melakukan percobaan dan</a:t>
            </a:r>
          </a:p>
          <a:p>
            <a:pPr marL="0" indent="0"/>
            <a:r>
              <a:rPr lang="id-ID" dirty="0">
                <a:solidFill>
                  <a:srgbClr val="434343"/>
                </a:solidFill>
              </a:rPr>
              <a:t>mendapatkan hasil seperti berikut ini :</a:t>
            </a:r>
            <a:endParaRPr lang="en-US" dirty="0">
              <a:solidFill>
                <a:srgbClr val="434343"/>
              </a:solidFill>
            </a:endParaRPr>
          </a:p>
        </p:txBody>
      </p:sp>
      <p:sp>
        <p:nvSpPr>
          <p:cNvPr id="18" name="Google Shape;915;p56">
            <a:extLst>
              <a:ext uri="{FF2B5EF4-FFF2-40B4-BE49-F238E27FC236}">
                <a16:creationId xmlns:a16="http://schemas.microsoft.com/office/drawing/2014/main" id="{BE194C8D-2272-455B-BFB6-E720448A4086}"/>
              </a:ext>
            </a:extLst>
          </p:cNvPr>
          <p:cNvSpPr/>
          <p:nvPr/>
        </p:nvSpPr>
        <p:spPr>
          <a:xfrm rot="5400000" flipV="1">
            <a:off x="5278535" y="3933895"/>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19" name="Tabel 22">
            <a:extLst>
              <a:ext uri="{FF2B5EF4-FFF2-40B4-BE49-F238E27FC236}">
                <a16:creationId xmlns:a16="http://schemas.microsoft.com/office/drawing/2014/main" id="{7E57083B-DD19-4812-951E-0928BA738D30}"/>
              </a:ext>
            </a:extLst>
          </p:cNvPr>
          <p:cNvGraphicFramePr>
            <a:graphicFrameLocks noGrp="1"/>
          </p:cNvGraphicFramePr>
          <p:nvPr>
            <p:extLst>
              <p:ext uri="{D42A27DB-BD31-4B8C-83A1-F6EECF244321}">
                <p14:modId xmlns:p14="http://schemas.microsoft.com/office/powerpoint/2010/main" val="696164700"/>
              </p:ext>
            </p:extLst>
          </p:nvPr>
        </p:nvGraphicFramePr>
        <p:xfrm>
          <a:off x="4801664" y="1631841"/>
          <a:ext cx="2505184" cy="2595880"/>
        </p:xfrm>
        <a:graphic>
          <a:graphicData uri="http://schemas.openxmlformats.org/drawingml/2006/table">
            <a:tbl>
              <a:tblPr firstRow="1" bandRow="1">
                <a:tableStyleId>{E91EDAFE-B452-4D0B-9DBB-A66EE2F8A2B8}</a:tableStyleId>
              </a:tblPr>
              <a:tblGrid>
                <a:gridCol w="1181711">
                  <a:extLst>
                    <a:ext uri="{9D8B030D-6E8A-4147-A177-3AD203B41FA5}">
                      <a16:colId xmlns:a16="http://schemas.microsoft.com/office/drawing/2014/main" val="3116686530"/>
                    </a:ext>
                  </a:extLst>
                </a:gridCol>
                <a:gridCol w="1323473">
                  <a:extLst>
                    <a:ext uri="{9D8B030D-6E8A-4147-A177-3AD203B41FA5}">
                      <a16:colId xmlns:a16="http://schemas.microsoft.com/office/drawing/2014/main" val="1981854730"/>
                    </a:ext>
                  </a:extLst>
                </a:gridCol>
              </a:tblGrid>
              <a:tr h="370840">
                <a:tc>
                  <a:txBody>
                    <a:bodyPr/>
                    <a:lstStyle/>
                    <a:p>
                      <a:pPr algn="ctr"/>
                      <a:r>
                        <a:rPr lang="id-ID" dirty="0">
                          <a:solidFill>
                            <a:srgbClr val="E7E7E7"/>
                          </a:solidFill>
                          <a:latin typeface="Exo 2" panose="020B0604020202020204" charset="0"/>
                        </a:rPr>
                        <a:t>NAMA</a:t>
                      </a:r>
                    </a:p>
                  </a:txBody>
                  <a:tcPr/>
                </a:tc>
                <a:tc>
                  <a:txBody>
                    <a:bodyPr/>
                    <a:lstStyle/>
                    <a:p>
                      <a:r>
                        <a:rPr lang="id-ID" dirty="0">
                          <a:solidFill>
                            <a:srgbClr val="E7E7E7"/>
                          </a:solidFill>
                          <a:latin typeface="Exo 2" panose="020B0604020202020204" charset="0"/>
                        </a:rPr>
                        <a:t>PERCOBAAN 1</a:t>
                      </a:r>
                    </a:p>
                  </a:txBody>
                  <a:tcPr/>
                </a:tc>
                <a:extLst>
                  <a:ext uri="{0D108BD9-81ED-4DB2-BD59-A6C34878D82A}">
                    <a16:rowId xmlns:a16="http://schemas.microsoft.com/office/drawing/2014/main" val="136946730"/>
                  </a:ext>
                </a:extLst>
              </a:tr>
              <a:tr h="370840">
                <a:tc>
                  <a:txBody>
                    <a:bodyPr/>
                    <a:lstStyle/>
                    <a:p>
                      <a:pPr algn="ctr"/>
                      <a:r>
                        <a:rPr lang="id-ID" dirty="0">
                          <a:solidFill>
                            <a:srgbClr val="E7E7E7"/>
                          </a:solidFill>
                          <a:latin typeface="Exo 2" panose="020B0604020202020204" charset="0"/>
                        </a:rPr>
                        <a:t>SSID</a:t>
                      </a:r>
                    </a:p>
                  </a:txBody>
                  <a:tcPr/>
                </a:tc>
                <a:tc>
                  <a:txBody>
                    <a:bodyPr/>
                    <a:lstStyle/>
                    <a:p>
                      <a:pPr algn="ctr"/>
                      <a:r>
                        <a:rPr lang="id-ID" dirty="0">
                          <a:solidFill>
                            <a:srgbClr val="E7E7E7"/>
                          </a:solidFill>
                          <a:latin typeface="Exo 2" panose="020B0604020202020204" charset="0"/>
                        </a:rPr>
                        <a:t>PUNYO AKU</a:t>
                      </a:r>
                    </a:p>
                  </a:txBody>
                  <a:tcPr/>
                </a:tc>
                <a:extLst>
                  <a:ext uri="{0D108BD9-81ED-4DB2-BD59-A6C34878D82A}">
                    <a16:rowId xmlns:a16="http://schemas.microsoft.com/office/drawing/2014/main" val="3880862523"/>
                  </a:ext>
                </a:extLst>
              </a:tr>
              <a:tr h="370840">
                <a:tc>
                  <a:txBody>
                    <a:bodyPr/>
                    <a:lstStyle/>
                    <a:p>
                      <a:pPr algn="ctr"/>
                      <a:r>
                        <a:rPr lang="id-ID" dirty="0">
                          <a:solidFill>
                            <a:srgbClr val="E7E7E7"/>
                          </a:solidFill>
                          <a:latin typeface="Exo 2" panose="020B0604020202020204" charset="0"/>
                        </a:rPr>
                        <a:t>RSSI</a:t>
                      </a:r>
                    </a:p>
                  </a:txBody>
                  <a:tcPr anchor="ctr"/>
                </a:tc>
                <a:tc>
                  <a:txBody>
                    <a:bodyPr/>
                    <a:lstStyle/>
                    <a:p>
                      <a:pPr algn="ctr"/>
                      <a:r>
                        <a:rPr lang="id-ID" dirty="0">
                          <a:solidFill>
                            <a:srgbClr val="E7E7E7"/>
                          </a:solidFill>
                          <a:latin typeface="Exo 2" panose="020B0604020202020204" charset="0"/>
                        </a:rPr>
                        <a:t>-46 </a:t>
                      </a:r>
                      <a:r>
                        <a:rPr lang="id-ID" dirty="0" err="1">
                          <a:solidFill>
                            <a:srgbClr val="E7E7E7"/>
                          </a:solidFill>
                          <a:latin typeface="Exo 2" panose="020B0604020202020204" charset="0"/>
                        </a:rPr>
                        <a:t>dBm</a:t>
                      </a:r>
                      <a:endParaRPr lang="id-ID" dirty="0">
                        <a:solidFill>
                          <a:srgbClr val="E7E7E7"/>
                        </a:solidFill>
                        <a:latin typeface="Exo 2" panose="020B0604020202020204" charset="0"/>
                      </a:endParaRPr>
                    </a:p>
                  </a:txBody>
                  <a:tcPr/>
                </a:tc>
                <a:extLst>
                  <a:ext uri="{0D108BD9-81ED-4DB2-BD59-A6C34878D82A}">
                    <a16:rowId xmlns:a16="http://schemas.microsoft.com/office/drawing/2014/main" val="74690873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dirty="0">
                          <a:solidFill>
                            <a:srgbClr val="E7E7E7"/>
                          </a:solidFill>
                          <a:latin typeface="Exo 2" panose="020B0604020202020204" charset="0"/>
                        </a:rPr>
                        <a:t>CHANNEL</a:t>
                      </a:r>
                    </a:p>
                  </a:txBody>
                  <a:tcPr anchor="ctr"/>
                </a:tc>
                <a:tc>
                  <a:txBody>
                    <a:bodyPr/>
                    <a:lstStyle/>
                    <a:p>
                      <a:pPr algn="ctr"/>
                      <a:r>
                        <a:rPr lang="id-ID" dirty="0">
                          <a:solidFill>
                            <a:srgbClr val="E7E7E7"/>
                          </a:solidFill>
                          <a:latin typeface="Exo 2" panose="020B0604020202020204" charset="0"/>
                        </a:rPr>
                        <a:t>6</a:t>
                      </a:r>
                    </a:p>
                  </a:txBody>
                  <a:tcPr/>
                </a:tc>
                <a:extLst>
                  <a:ext uri="{0D108BD9-81ED-4DB2-BD59-A6C34878D82A}">
                    <a16:rowId xmlns:a16="http://schemas.microsoft.com/office/drawing/2014/main" val="980557255"/>
                  </a:ext>
                </a:extLst>
              </a:tr>
              <a:tr h="370840">
                <a:tc>
                  <a:txBody>
                    <a:bodyPr/>
                    <a:lstStyle/>
                    <a:p>
                      <a:pPr algn="ctr"/>
                      <a:r>
                        <a:rPr lang="id-ID" dirty="0">
                          <a:solidFill>
                            <a:srgbClr val="E7E7E7"/>
                          </a:solidFill>
                          <a:latin typeface="Exo 2" panose="020B0604020202020204" charset="0"/>
                        </a:rPr>
                        <a:t>FREKUENSI</a:t>
                      </a:r>
                    </a:p>
                  </a:txBody>
                  <a:tcPr anchor="ctr"/>
                </a:tc>
                <a:tc>
                  <a:txBody>
                    <a:bodyPr/>
                    <a:lstStyle/>
                    <a:p>
                      <a:pPr algn="ctr"/>
                      <a:r>
                        <a:rPr lang="id-ID" dirty="0">
                          <a:solidFill>
                            <a:srgbClr val="E7E7E7"/>
                          </a:solidFill>
                          <a:latin typeface="Exo 2" panose="020B0604020202020204" charset="0"/>
                        </a:rPr>
                        <a:t>2457 </a:t>
                      </a:r>
                      <a:r>
                        <a:rPr lang="id-ID" dirty="0" err="1">
                          <a:solidFill>
                            <a:srgbClr val="E7E7E7"/>
                          </a:solidFill>
                          <a:latin typeface="Exo 2" panose="020B0604020202020204" charset="0"/>
                        </a:rPr>
                        <a:t>Mhz</a:t>
                      </a:r>
                      <a:endParaRPr lang="id-ID" dirty="0">
                        <a:solidFill>
                          <a:srgbClr val="E7E7E7"/>
                        </a:solidFill>
                        <a:latin typeface="Exo 2" panose="020B0604020202020204" charset="0"/>
                      </a:endParaRPr>
                    </a:p>
                  </a:txBody>
                  <a:tcPr/>
                </a:tc>
                <a:extLst>
                  <a:ext uri="{0D108BD9-81ED-4DB2-BD59-A6C34878D82A}">
                    <a16:rowId xmlns:a16="http://schemas.microsoft.com/office/drawing/2014/main" val="1459323111"/>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15,5 </a:t>
                      </a:r>
                      <a:r>
                        <a:rPr lang="id-ID" dirty="0" err="1">
                          <a:solidFill>
                            <a:srgbClr val="E7E7E7"/>
                          </a:solidFill>
                          <a:latin typeface="Exo 2" panose="020B0604020202020204" charset="0"/>
                        </a:rPr>
                        <a:t>Mb</a:t>
                      </a:r>
                      <a:r>
                        <a:rPr lang="id-ID" dirty="0">
                          <a:solidFill>
                            <a:srgbClr val="E7E7E7"/>
                          </a:solidFill>
                          <a:latin typeface="Exo 2" panose="020B0604020202020204" charset="0"/>
                        </a:rPr>
                        <a:t>/s</a:t>
                      </a:r>
                    </a:p>
                  </a:txBody>
                  <a:tcPr/>
                </a:tc>
                <a:extLst>
                  <a:ext uri="{0D108BD9-81ED-4DB2-BD59-A6C34878D82A}">
                    <a16:rowId xmlns:a16="http://schemas.microsoft.com/office/drawing/2014/main" val="2728131182"/>
                  </a:ext>
                </a:extLst>
              </a:tr>
              <a:tr h="370840">
                <a:tc>
                  <a:txBody>
                    <a:bodyPr/>
                    <a:lstStyle/>
                    <a:p>
                      <a:endParaRPr lang="id-ID" dirty="0">
                        <a:solidFill>
                          <a:srgbClr val="E7E7E7"/>
                        </a:solidFill>
                        <a:latin typeface="Exo 2" panose="020B0604020202020204" charset="0"/>
                      </a:endParaRPr>
                    </a:p>
                  </a:txBody>
                  <a:tcPr/>
                </a:tc>
                <a:tc>
                  <a:txBody>
                    <a:bodyPr/>
                    <a:lstStyle/>
                    <a:p>
                      <a:pPr algn="ctr"/>
                      <a:r>
                        <a:rPr lang="id-ID" dirty="0">
                          <a:solidFill>
                            <a:srgbClr val="E7E7E7"/>
                          </a:solidFill>
                          <a:latin typeface="Exo 2" panose="020B0604020202020204" charset="0"/>
                        </a:rPr>
                        <a:t>3,86 </a:t>
                      </a:r>
                      <a:r>
                        <a:rPr lang="id-ID" dirty="0" err="1">
                          <a:solidFill>
                            <a:srgbClr val="E7E7E7"/>
                          </a:solidFill>
                          <a:latin typeface="Exo 2" panose="020B0604020202020204" charset="0"/>
                        </a:rPr>
                        <a:t>Mb</a:t>
                      </a:r>
                      <a:r>
                        <a:rPr lang="id-ID" dirty="0">
                          <a:solidFill>
                            <a:srgbClr val="E7E7E7"/>
                          </a:solidFill>
                          <a:latin typeface="Exo 2" panose="020B0604020202020204" charset="0"/>
                        </a:rPr>
                        <a:t>/s</a:t>
                      </a:r>
                    </a:p>
                  </a:txBody>
                  <a:tcPr/>
                </a:tc>
                <a:extLst>
                  <a:ext uri="{0D108BD9-81ED-4DB2-BD59-A6C34878D82A}">
                    <a16:rowId xmlns:a16="http://schemas.microsoft.com/office/drawing/2014/main" val="153304951"/>
                  </a:ext>
                </a:extLst>
              </a:tr>
            </a:tbl>
          </a:graphicData>
        </a:graphic>
      </p:graphicFrame>
      <p:sp>
        <p:nvSpPr>
          <p:cNvPr id="20" name="Google Shape;915;p56">
            <a:extLst>
              <a:ext uri="{FF2B5EF4-FFF2-40B4-BE49-F238E27FC236}">
                <a16:creationId xmlns:a16="http://schemas.microsoft.com/office/drawing/2014/main" id="{314013C7-B456-4154-A876-51F51C1E6B9E}"/>
              </a:ext>
            </a:extLst>
          </p:cNvPr>
          <p:cNvSpPr/>
          <p:nvPr/>
        </p:nvSpPr>
        <p:spPr>
          <a:xfrm rot="16200000">
            <a:off x="5278535" y="3528406"/>
            <a:ext cx="252000" cy="252000"/>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7042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86" name="Google Shape;439;p47">
            <a:extLst>
              <a:ext uri="{FF2B5EF4-FFF2-40B4-BE49-F238E27FC236}">
                <a16:creationId xmlns:a16="http://schemas.microsoft.com/office/drawing/2014/main" id="{B499222B-AA2E-4C04-B801-710683081249}"/>
              </a:ext>
            </a:extLst>
          </p:cNvPr>
          <p:cNvSpPr txBox="1">
            <a:spLocks noGrp="1"/>
          </p:cNvSpPr>
          <p:nvPr>
            <p:ph type="ctrTitle"/>
          </p:nvPr>
        </p:nvSpPr>
        <p:spPr>
          <a:xfrm>
            <a:off x="2782625" y="167693"/>
            <a:ext cx="3578749"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800" dirty="0"/>
              <a:t>ANALISIS JARINGAN</a:t>
            </a:r>
            <a:endParaRPr sz="2800" dirty="0"/>
          </a:p>
        </p:txBody>
      </p:sp>
      <p:sp>
        <p:nvSpPr>
          <p:cNvPr id="87" name="Google Shape;461;p47">
            <a:extLst>
              <a:ext uri="{FF2B5EF4-FFF2-40B4-BE49-F238E27FC236}">
                <a16:creationId xmlns:a16="http://schemas.microsoft.com/office/drawing/2014/main" id="{79145317-A85F-4409-BB5C-8A1C39823206}"/>
              </a:ext>
            </a:extLst>
          </p:cNvPr>
          <p:cNvSpPr txBox="1"/>
          <p:nvPr/>
        </p:nvSpPr>
        <p:spPr>
          <a:xfrm>
            <a:off x="649718" y="1020326"/>
            <a:ext cx="959126" cy="387369"/>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id-ID" sz="2400" b="1" dirty="0" err="1">
                <a:solidFill>
                  <a:srgbClr val="434343"/>
                </a:solidFill>
                <a:latin typeface="Exo 2"/>
                <a:ea typeface="Exo 2"/>
                <a:cs typeface="Exo 2"/>
                <a:sym typeface="Exo 2"/>
              </a:rPr>
              <a:t>Wi-Fi</a:t>
            </a:r>
            <a:endParaRPr lang="id-ID" sz="2400" b="1" dirty="0">
              <a:solidFill>
                <a:srgbClr val="434343"/>
              </a:solidFill>
              <a:latin typeface="Exo 2"/>
              <a:ea typeface="Exo 2"/>
              <a:cs typeface="Exo 2"/>
              <a:sym typeface="Exo 2"/>
            </a:endParaRPr>
          </a:p>
        </p:txBody>
      </p:sp>
      <p:pic>
        <p:nvPicPr>
          <p:cNvPr id="6" name="Gambar 5">
            <a:extLst>
              <a:ext uri="{FF2B5EF4-FFF2-40B4-BE49-F238E27FC236}">
                <a16:creationId xmlns:a16="http://schemas.microsoft.com/office/drawing/2014/main" id="{A0067B71-4F09-4FBE-B6D4-27CD5A7BDF9D}"/>
              </a:ext>
            </a:extLst>
          </p:cNvPr>
          <p:cNvPicPr>
            <a:picLocks noChangeAspect="1"/>
          </p:cNvPicPr>
          <p:nvPr/>
        </p:nvPicPr>
        <p:blipFill>
          <a:blip r:embed="rId3"/>
          <a:stretch>
            <a:fillRect/>
          </a:stretch>
        </p:blipFill>
        <p:spPr>
          <a:xfrm>
            <a:off x="2782625" y="1906142"/>
            <a:ext cx="3205785" cy="2429872"/>
          </a:xfrm>
          <a:prstGeom prst="rect">
            <a:avLst/>
          </a:prstGeom>
        </p:spPr>
      </p:pic>
      <p:pic>
        <p:nvPicPr>
          <p:cNvPr id="17" name="Gambar 16">
            <a:extLst>
              <a:ext uri="{FF2B5EF4-FFF2-40B4-BE49-F238E27FC236}">
                <a16:creationId xmlns:a16="http://schemas.microsoft.com/office/drawing/2014/main" id="{38EEB022-030D-41E7-808B-EC3CE876B109}"/>
              </a:ext>
            </a:extLst>
          </p:cNvPr>
          <p:cNvPicPr>
            <a:picLocks noChangeAspect="1"/>
          </p:cNvPicPr>
          <p:nvPr/>
        </p:nvPicPr>
        <p:blipFill rotWithShape="1">
          <a:blip r:embed="rId4"/>
          <a:srcRect t="2792"/>
          <a:stretch/>
        </p:blipFill>
        <p:spPr>
          <a:xfrm>
            <a:off x="6024506" y="1407695"/>
            <a:ext cx="2096811" cy="3426766"/>
          </a:xfrm>
          <a:prstGeom prst="rect">
            <a:avLst/>
          </a:prstGeom>
        </p:spPr>
      </p:pic>
      <p:pic>
        <p:nvPicPr>
          <p:cNvPr id="19" name="Gambar 18">
            <a:extLst>
              <a:ext uri="{FF2B5EF4-FFF2-40B4-BE49-F238E27FC236}">
                <a16:creationId xmlns:a16="http://schemas.microsoft.com/office/drawing/2014/main" id="{C9C84E8A-F672-4A73-9E05-CC47DC9A27D2}"/>
              </a:ext>
            </a:extLst>
          </p:cNvPr>
          <p:cNvPicPr>
            <a:picLocks noChangeAspect="1"/>
          </p:cNvPicPr>
          <p:nvPr/>
        </p:nvPicPr>
        <p:blipFill>
          <a:blip r:embed="rId5"/>
          <a:stretch>
            <a:fillRect/>
          </a:stretch>
        </p:blipFill>
        <p:spPr>
          <a:xfrm>
            <a:off x="649718" y="1407695"/>
            <a:ext cx="2096811" cy="3426766"/>
          </a:xfrm>
          <a:prstGeom prst="rect">
            <a:avLst/>
          </a:prstGeom>
        </p:spPr>
      </p:pic>
    </p:spTree>
    <p:extLst>
      <p:ext uri="{BB962C8B-B14F-4D97-AF65-F5344CB8AC3E}">
        <p14:creationId xmlns:p14="http://schemas.microsoft.com/office/powerpoint/2010/main" val="423927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HASIL ANALISA</a:t>
            </a:r>
            <a:endParaRPr dirty="0"/>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33" name="Google Shape;433;p46"/>
          <p:cNvCxnSpPr>
            <a:cxnSpLocks/>
          </p:cNvCxnSpPr>
          <p:nvPr/>
        </p:nvCxnSpPr>
        <p:spPr>
          <a:xfrm>
            <a:off x="2162075" y="-35700"/>
            <a:ext cx="0" cy="3426172"/>
          </a:xfrm>
          <a:prstGeom prst="straightConnector1">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 calcmode="lin" valueType="num">
                                      <p:cBhvr additive="base">
                                        <p:cTn id="7" dur="500" fill="hold"/>
                                        <p:tgtEl>
                                          <p:spTgt spid="433"/>
                                        </p:tgtEl>
                                        <p:attrNameLst>
                                          <p:attrName>ppt_x</p:attrName>
                                        </p:attrNameLst>
                                      </p:cBhvr>
                                      <p:tavLst>
                                        <p:tav tm="0">
                                          <p:val>
                                            <p:strVal val="#ppt_x"/>
                                          </p:val>
                                        </p:tav>
                                        <p:tav tm="100000">
                                          <p:val>
                                            <p:strVal val="#ppt_x"/>
                                          </p:val>
                                        </p:tav>
                                      </p:tavLst>
                                    </p:anim>
                                    <p:anim calcmode="lin" valueType="num">
                                      <p:cBhvr additive="base">
                                        <p:cTn id="8" dur="500" fill="hold"/>
                                        <p:tgtEl>
                                          <p:spTgt spid="4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31"/>
                                        </p:tgtEl>
                                        <p:attrNameLst>
                                          <p:attrName>style.visibility</p:attrName>
                                        </p:attrNameLst>
                                      </p:cBhvr>
                                      <p:to>
                                        <p:strVal val="visible"/>
                                      </p:to>
                                    </p:set>
                                    <p:animEffect transition="in" filter="wipe(left)">
                                      <p:cBhvr>
                                        <p:cTn id="12"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32" name="Google Shape;439;p47">
            <a:extLst>
              <a:ext uri="{FF2B5EF4-FFF2-40B4-BE49-F238E27FC236}">
                <a16:creationId xmlns:a16="http://schemas.microsoft.com/office/drawing/2014/main" id="{5796C5FA-01CF-4D46-9BC0-9A8A8EA2D293}"/>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ANALISA UMUM</a:t>
            </a:r>
            <a:endParaRPr dirty="0"/>
          </a:p>
        </p:txBody>
      </p:sp>
      <p:sp>
        <p:nvSpPr>
          <p:cNvPr id="2" name="Kotak Teks 1">
            <a:extLst>
              <a:ext uri="{FF2B5EF4-FFF2-40B4-BE49-F238E27FC236}">
                <a16:creationId xmlns:a16="http://schemas.microsoft.com/office/drawing/2014/main" id="{76BA435C-6D35-4CF1-928B-FD549766BA2D}"/>
              </a:ext>
            </a:extLst>
          </p:cNvPr>
          <p:cNvSpPr txBox="1"/>
          <p:nvPr/>
        </p:nvSpPr>
        <p:spPr>
          <a:xfrm>
            <a:off x="1060314" y="1079770"/>
            <a:ext cx="7023370" cy="3602461"/>
          </a:xfrm>
          <a:prstGeom prst="rect">
            <a:avLst/>
          </a:prstGeom>
          <a:noFill/>
        </p:spPr>
        <p:txBody>
          <a:bodyPr wrap="square" rtlCol="0">
            <a:spAutoFit/>
          </a:bodyPr>
          <a:lstStyle/>
          <a:p>
            <a:pPr indent="719138" algn="just">
              <a:lnSpc>
                <a:spcPct val="150000"/>
              </a:lnSpc>
            </a:pPr>
            <a:r>
              <a:rPr lang="id-ID" dirty="0">
                <a:solidFill>
                  <a:srgbClr val="434343"/>
                </a:solidFill>
                <a:latin typeface="Exo 2" panose="020B0604020202020204" charset="0"/>
              </a:rPr>
              <a:t>Menurut hasil percobaan yang telah kami dapatkan dari masing-masing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ataupun jaringan </a:t>
            </a:r>
            <a:r>
              <a:rPr lang="id-ID" dirty="0" err="1">
                <a:solidFill>
                  <a:srgbClr val="434343"/>
                </a:solidFill>
                <a:latin typeface="Exo 2" panose="020B0604020202020204" charset="0"/>
              </a:rPr>
              <a:t>Wi-Fi</a:t>
            </a:r>
            <a:r>
              <a:rPr lang="id-ID" dirty="0">
                <a:solidFill>
                  <a:srgbClr val="434343"/>
                </a:solidFill>
                <a:latin typeface="Exo 2" panose="020B0604020202020204" charset="0"/>
              </a:rPr>
              <a:t> diperoleh hasil yang cukup memuaskan. Karena sebagian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yang kami tes termasuk ke dalam kategori yang sangat baik, mungkin karena faktor jarak antara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dengan pengguna yang tidak terlalu jauh. Dan sinyal yang cukup stabil sehingga koneksi internet menjadi lebih baik. Tetapi ada juga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yang kami tes hasilnya tidak sebagus yang lain. Itu bisa disebabkan oleh beberapa faktor, salah satunya karena lalu lintas jaringan pada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tersebut yang padat mengakibatkan </a:t>
            </a:r>
            <a:r>
              <a:rPr lang="en-US" dirty="0" err="1">
                <a:solidFill>
                  <a:srgbClr val="434343"/>
                </a:solidFill>
                <a:latin typeface="Exo 2" panose="020B0604020202020204" charset="0"/>
              </a:rPr>
              <a:t>inteferensi</a:t>
            </a:r>
            <a:r>
              <a:rPr lang="en-US" dirty="0">
                <a:solidFill>
                  <a:srgbClr val="434343"/>
                </a:solidFill>
                <a:latin typeface="Exo 2" panose="020B0604020202020204" charset="0"/>
              </a:rPr>
              <a:t> </a:t>
            </a:r>
            <a:r>
              <a:rPr lang="en-US" dirty="0" err="1">
                <a:solidFill>
                  <a:srgbClr val="434343"/>
                </a:solidFill>
                <a:latin typeface="Exo 2" panose="020B0604020202020204" charset="0"/>
              </a:rPr>
              <a:t>jaringan</a:t>
            </a:r>
            <a:r>
              <a:rPr lang="en-US" dirty="0">
                <a:solidFill>
                  <a:srgbClr val="434343"/>
                </a:solidFill>
                <a:latin typeface="Exo 2" panose="020B0604020202020204" charset="0"/>
              </a:rPr>
              <a:t> yang </a:t>
            </a:r>
            <a:r>
              <a:rPr lang="id-ID" dirty="0">
                <a:solidFill>
                  <a:srgbClr val="434343"/>
                </a:solidFill>
                <a:latin typeface="Exo 2" panose="020B0604020202020204" charset="0"/>
              </a:rPr>
              <a:t>diakibatkan oleh dua jaringan atau lebih yang saling bertabrakan</a:t>
            </a:r>
            <a:r>
              <a:rPr lang="en-US" dirty="0">
                <a:solidFill>
                  <a:srgbClr val="434343"/>
                </a:solidFill>
                <a:latin typeface="Exo 2" panose="020B0604020202020204" charset="0"/>
              </a:rPr>
              <a:t>, </a:t>
            </a:r>
            <a:r>
              <a:rPr lang="id-ID" dirty="0">
                <a:solidFill>
                  <a:srgbClr val="434343"/>
                </a:solidFill>
                <a:latin typeface="Exo 2" panose="020B0604020202020204" charset="0"/>
              </a:rPr>
              <a:t>pengguna</a:t>
            </a:r>
            <a:r>
              <a:rPr lang="en-US" dirty="0">
                <a:solidFill>
                  <a:srgbClr val="434343"/>
                </a:solidFill>
                <a:latin typeface="Exo 2" panose="020B0604020202020204" charset="0"/>
              </a:rPr>
              <a:t> juga </a:t>
            </a:r>
            <a:r>
              <a:rPr lang="en-US" dirty="0" err="1">
                <a:solidFill>
                  <a:srgbClr val="434343"/>
                </a:solidFill>
                <a:latin typeface="Exo 2" panose="020B0604020202020204" charset="0"/>
              </a:rPr>
              <a:t>bisa</a:t>
            </a:r>
            <a:r>
              <a:rPr lang="en-US" dirty="0">
                <a:solidFill>
                  <a:srgbClr val="434343"/>
                </a:solidFill>
                <a:latin typeface="Exo 2" panose="020B0604020202020204" charset="0"/>
              </a:rPr>
              <a:t> </a:t>
            </a:r>
            <a:r>
              <a:rPr lang="en-US" dirty="0" err="1">
                <a:solidFill>
                  <a:srgbClr val="434343"/>
                </a:solidFill>
                <a:latin typeface="Exo 2" panose="020B0604020202020204" charset="0"/>
              </a:rPr>
              <a:t>mengalami</a:t>
            </a:r>
            <a:r>
              <a:rPr lang="en-US" dirty="0">
                <a:solidFill>
                  <a:srgbClr val="434343"/>
                </a:solidFill>
                <a:latin typeface="Exo 2" panose="020B0604020202020204" charset="0"/>
              </a:rPr>
              <a:t> </a:t>
            </a:r>
            <a:r>
              <a:rPr lang="en-US" dirty="0" err="1">
                <a:solidFill>
                  <a:srgbClr val="434343"/>
                </a:solidFill>
                <a:latin typeface="Exo 2" panose="020B0604020202020204" charset="0"/>
              </a:rPr>
              <a:t>gangguan</a:t>
            </a:r>
            <a:r>
              <a:rPr lang="en-US" dirty="0">
                <a:solidFill>
                  <a:srgbClr val="434343"/>
                </a:solidFill>
                <a:latin typeface="Exo 2" panose="020B0604020202020204" charset="0"/>
              </a:rPr>
              <a:t> </a:t>
            </a:r>
            <a:r>
              <a:rPr lang="id-ID" dirty="0">
                <a:solidFill>
                  <a:srgbClr val="434343"/>
                </a:solidFill>
                <a:latin typeface="Exo 2" panose="020B0604020202020204" charset="0"/>
              </a:rPr>
              <a:t>berupa</a:t>
            </a:r>
            <a:r>
              <a:rPr lang="en-US" dirty="0">
                <a:solidFill>
                  <a:srgbClr val="434343"/>
                </a:solidFill>
                <a:latin typeface="Exo 2" panose="020B0604020202020204" charset="0"/>
              </a:rPr>
              <a:t> noise yang </a:t>
            </a:r>
            <a:r>
              <a:rPr lang="en-US" dirty="0" err="1">
                <a:solidFill>
                  <a:srgbClr val="434343"/>
                </a:solidFill>
                <a:latin typeface="Exo 2" panose="020B0604020202020204" charset="0"/>
              </a:rPr>
              <a:t>dapat</a:t>
            </a:r>
            <a:r>
              <a:rPr lang="en-US" dirty="0">
                <a:solidFill>
                  <a:srgbClr val="434343"/>
                </a:solidFill>
                <a:latin typeface="Exo 2" panose="020B0604020202020204" charset="0"/>
              </a:rPr>
              <a:t> </a:t>
            </a:r>
            <a:r>
              <a:rPr lang="en-US" dirty="0" err="1">
                <a:solidFill>
                  <a:srgbClr val="434343"/>
                </a:solidFill>
                <a:latin typeface="Exo 2" panose="020B0604020202020204" charset="0"/>
              </a:rPr>
              <a:t>mengga</a:t>
            </a:r>
            <a:r>
              <a:rPr lang="id-ID" dirty="0" err="1">
                <a:solidFill>
                  <a:srgbClr val="434343"/>
                </a:solidFill>
                <a:latin typeface="Exo 2" panose="020B0604020202020204" charset="0"/>
              </a:rPr>
              <a:t>ng</a:t>
            </a:r>
            <a:r>
              <a:rPr lang="en-US" dirty="0" err="1">
                <a:solidFill>
                  <a:srgbClr val="434343"/>
                </a:solidFill>
                <a:latin typeface="Exo 2" panose="020B0604020202020204" charset="0"/>
              </a:rPr>
              <a:t>gu</a:t>
            </a:r>
            <a:r>
              <a:rPr lang="id-ID" dirty="0">
                <a:solidFill>
                  <a:srgbClr val="434343"/>
                </a:solidFill>
                <a:latin typeface="Exo 2" panose="020B0604020202020204" charset="0"/>
              </a:rPr>
              <a:t> jalannya sinyal ke pengguna</a:t>
            </a:r>
            <a:r>
              <a:rPr lang="en-US" dirty="0">
                <a:solidFill>
                  <a:srgbClr val="434343"/>
                </a:solidFill>
                <a:latin typeface="Exo 2" panose="020B0604020202020204" charset="0"/>
              </a:rPr>
              <a:t>.</a:t>
            </a:r>
            <a:r>
              <a:rPr lang="id-ID" dirty="0">
                <a:solidFill>
                  <a:srgbClr val="434343"/>
                </a:solidFill>
                <a:latin typeface="Exo 2" panose="020B0604020202020204" charset="0"/>
              </a:rPr>
              <a:t> Padahal jarak antara pengguna dan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terbilang cukup dekat.</a:t>
            </a:r>
          </a:p>
        </p:txBody>
      </p:sp>
    </p:spTree>
    <p:extLst>
      <p:ext uri="{BB962C8B-B14F-4D97-AF65-F5344CB8AC3E}">
        <p14:creationId xmlns:p14="http://schemas.microsoft.com/office/powerpoint/2010/main" val="135047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2" name="Google Shape;439;p47">
            <a:extLst>
              <a:ext uri="{FF2B5EF4-FFF2-40B4-BE49-F238E27FC236}">
                <a16:creationId xmlns:a16="http://schemas.microsoft.com/office/drawing/2014/main" id="{3E2A8339-7390-46F9-9331-17034B823D89}"/>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ANALISA JARAK</a:t>
            </a:r>
            <a:endParaRPr dirty="0"/>
          </a:p>
        </p:txBody>
      </p:sp>
      <p:sp>
        <p:nvSpPr>
          <p:cNvPr id="2" name="Kotak Teks 1">
            <a:extLst>
              <a:ext uri="{FF2B5EF4-FFF2-40B4-BE49-F238E27FC236}">
                <a16:creationId xmlns:a16="http://schemas.microsoft.com/office/drawing/2014/main" id="{55D8BDB6-B540-4C70-A2F7-514E868F406C}"/>
              </a:ext>
            </a:extLst>
          </p:cNvPr>
          <p:cNvSpPr txBox="1"/>
          <p:nvPr/>
        </p:nvSpPr>
        <p:spPr>
          <a:xfrm>
            <a:off x="987356" y="1237111"/>
            <a:ext cx="7169285" cy="3108543"/>
          </a:xfrm>
          <a:prstGeom prst="rect">
            <a:avLst/>
          </a:prstGeom>
          <a:noFill/>
        </p:spPr>
        <p:txBody>
          <a:bodyPr wrap="square" rtlCol="0">
            <a:spAutoFit/>
          </a:bodyPr>
          <a:lstStyle/>
          <a:p>
            <a:pPr indent="712788" algn="just"/>
            <a:r>
              <a:rPr lang="id-ID" dirty="0">
                <a:solidFill>
                  <a:srgbClr val="434343"/>
                </a:solidFill>
                <a:latin typeface="Exo 2" panose="020B0604020202020204" charset="0"/>
              </a:rPr>
              <a:t>Kami mengambil sampel untuk analisis jarak berupa percobaan kecepatan, </a:t>
            </a:r>
            <a:r>
              <a:rPr lang="id-ID" dirty="0" err="1">
                <a:solidFill>
                  <a:srgbClr val="434343"/>
                </a:solidFill>
                <a:latin typeface="Exo 2" panose="020B0604020202020204" charset="0"/>
              </a:rPr>
              <a:t>ping</a:t>
            </a:r>
            <a:r>
              <a:rPr lang="id-ID" dirty="0">
                <a:solidFill>
                  <a:srgbClr val="434343"/>
                </a:solidFill>
                <a:latin typeface="Exo 2" panose="020B0604020202020204" charset="0"/>
              </a:rPr>
              <a:t>, dan </a:t>
            </a:r>
            <a:r>
              <a:rPr lang="id-ID" dirty="0" err="1">
                <a:solidFill>
                  <a:srgbClr val="434343"/>
                </a:solidFill>
                <a:latin typeface="Exo 2" panose="020B0604020202020204" charset="0"/>
              </a:rPr>
              <a:t>jitter</a:t>
            </a:r>
            <a:r>
              <a:rPr lang="id-ID" dirty="0">
                <a:solidFill>
                  <a:srgbClr val="434343"/>
                </a:solidFill>
                <a:latin typeface="Exo 2" panose="020B0604020202020204" charset="0"/>
              </a:rPr>
              <a:t> pada saat di dekat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maupun berada jauh dari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untuk dua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a:t>
            </a:r>
            <a:r>
              <a:rPr lang="id-ID" dirty="0" err="1">
                <a:solidFill>
                  <a:srgbClr val="434343"/>
                </a:solidFill>
                <a:latin typeface="Exo 2" panose="020B0604020202020204" charset="0"/>
              </a:rPr>
              <a:t>diantaranya</a:t>
            </a:r>
            <a:r>
              <a:rPr lang="id-ID" dirty="0">
                <a:solidFill>
                  <a:srgbClr val="434343"/>
                </a:solidFill>
                <a:latin typeface="Exo 2" panose="020B0604020202020204" charset="0"/>
              </a:rPr>
              <a:t> Indosat dan Telkomsel. Pada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Indosat kami melakukan percobaan pertama pada jarak 30 m dan percobaan kedua pada jarak 190 m dari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Kami memperoleh hasil yang cukup memuaskan </a:t>
            </a:r>
            <a:r>
              <a:rPr lang="id-ID" dirty="0" err="1">
                <a:solidFill>
                  <a:srgbClr val="434343"/>
                </a:solidFill>
                <a:latin typeface="Exo 2" panose="020B0604020202020204" charset="0"/>
              </a:rPr>
              <a:t>dimana</a:t>
            </a:r>
            <a:r>
              <a:rPr lang="id-ID" dirty="0">
                <a:solidFill>
                  <a:srgbClr val="434343"/>
                </a:solidFill>
                <a:latin typeface="Exo 2" panose="020B0604020202020204" charset="0"/>
              </a:rPr>
              <a:t> pada percobaan pertama kecepatan </a:t>
            </a:r>
            <a:r>
              <a:rPr lang="id-ID" dirty="0" err="1">
                <a:solidFill>
                  <a:srgbClr val="434343"/>
                </a:solidFill>
                <a:latin typeface="Exo 2" panose="020B0604020202020204" charset="0"/>
              </a:rPr>
              <a:t>upload</a:t>
            </a:r>
            <a:r>
              <a:rPr lang="id-ID" dirty="0">
                <a:solidFill>
                  <a:srgbClr val="434343"/>
                </a:solidFill>
                <a:latin typeface="Exo 2" panose="020B0604020202020204" charset="0"/>
              </a:rPr>
              <a:t> dan </a:t>
            </a:r>
            <a:r>
              <a:rPr lang="id-ID" dirty="0" err="1">
                <a:solidFill>
                  <a:srgbClr val="434343"/>
                </a:solidFill>
                <a:latin typeface="Exo 2" panose="020B0604020202020204" charset="0"/>
              </a:rPr>
              <a:t>download</a:t>
            </a:r>
            <a:r>
              <a:rPr lang="id-ID" dirty="0">
                <a:solidFill>
                  <a:srgbClr val="434343"/>
                </a:solidFill>
                <a:latin typeface="Exo 2" panose="020B0604020202020204" charset="0"/>
              </a:rPr>
              <a:t> di atas 40 </a:t>
            </a:r>
            <a:r>
              <a:rPr lang="id-ID" dirty="0" err="1">
                <a:solidFill>
                  <a:srgbClr val="434343"/>
                </a:solidFill>
                <a:latin typeface="Exo 2" panose="020B0604020202020204" charset="0"/>
              </a:rPr>
              <a:t>Mb</a:t>
            </a:r>
            <a:r>
              <a:rPr lang="id-ID" dirty="0">
                <a:solidFill>
                  <a:srgbClr val="434343"/>
                </a:solidFill>
                <a:latin typeface="Exo 2" panose="020B0604020202020204" charset="0"/>
              </a:rPr>
              <a:t>/s tetapi pada percobaan kedua hanya mendapatkan hasil setengah dari kecepatan percobaan pertama </a:t>
            </a:r>
            <a:r>
              <a:rPr lang="id-ID" dirty="0" err="1">
                <a:solidFill>
                  <a:srgbClr val="434343"/>
                </a:solidFill>
                <a:latin typeface="Exo 2" panose="020B0604020202020204" charset="0"/>
              </a:rPr>
              <a:t>begitupun</a:t>
            </a:r>
            <a:r>
              <a:rPr lang="id-ID" dirty="0">
                <a:solidFill>
                  <a:srgbClr val="434343"/>
                </a:solidFill>
                <a:latin typeface="Exo 2" panose="020B0604020202020204" charset="0"/>
              </a:rPr>
              <a:t> dengan </a:t>
            </a:r>
            <a:r>
              <a:rPr lang="id-ID" dirty="0" err="1">
                <a:solidFill>
                  <a:srgbClr val="434343"/>
                </a:solidFill>
                <a:latin typeface="Exo 2" panose="020B0604020202020204" charset="0"/>
              </a:rPr>
              <a:t>ping</a:t>
            </a:r>
            <a:r>
              <a:rPr lang="id-ID" dirty="0">
                <a:solidFill>
                  <a:srgbClr val="434343"/>
                </a:solidFill>
                <a:latin typeface="Exo 2" panose="020B0604020202020204" charset="0"/>
              </a:rPr>
              <a:t> dan </a:t>
            </a:r>
            <a:r>
              <a:rPr lang="id-ID" dirty="0" err="1">
                <a:solidFill>
                  <a:srgbClr val="434343"/>
                </a:solidFill>
                <a:latin typeface="Exo 2" panose="020B0604020202020204" charset="0"/>
              </a:rPr>
              <a:t>jitter</a:t>
            </a:r>
            <a:r>
              <a:rPr lang="id-ID" dirty="0">
                <a:solidFill>
                  <a:srgbClr val="434343"/>
                </a:solidFill>
                <a:latin typeface="Exo 2" panose="020B0604020202020204" charset="0"/>
              </a:rPr>
              <a:t> </a:t>
            </a:r>
            <a:r>
              <a:rPr lang="id-ID" dirty="0" err="1">
                <a:solidFill>
                  <a:srgbClr val="434343"/>
                </a:solidFill>
                <a:latin typeface="Exo 2" panose="020B0604020202020204" charset="0"/>
              </a:rPr>
              <a:t>nya</a:t>
            </a:r>
            <a:r>
              <a:rPr lang="id-ID" dirty="0">
                <a:solidFill>
                  <a:srgbClr val="434343"/>
                </a:solidFill>
                <a:latin typeface="Exo 2" panose="020B0604020202020204" charset="0"/>
              </a:rPr>
              <a:t>. Untuk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Telkomsel kami melakukan percobaan pertama dengan jarak 27 m dan percobaan kedua yang berjarak 150 meter dari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Kami memperoleh grafik hasil yang hampir mirip dengan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Indosat yaitu kecepatan </a:t>
            </a:r>
            <a:r>
              <a:rPr lang="id-ID" dirty="0" err="1">
                <a:solidFill>
                  <a:srgbClr val="434343"/>
                </a:solidFill>
                <a:latin typeface="Exo 2" panose="020B0604020202020204" charset="0"/>
              </a:rPr>
              <a:t>download</a:t>
            </a:r>
            <a:r>
              <a:rPr lang="id-ID" dirty="0">
                <a:solidFill>
                  <a:srgbClr val="434343"/>
                </a:solidFill>
                <a:latin typeface="Exo 2" panose="020B0604020202020204" charset="0"/>
              </a:rPr>
              <a:t> dan </a:t>
            </a:r>
            <a:r>
              <a:rPr lang="id-ID" dirty="0" err="1">
                <a:solidFill>
                  <a:srgbClr val="434343"/>
                </a:solidFill>
                <a:latin typeface="Exo 2" panose="020B0604020202020204" charset="0"/>
              </a:rPr>
              <a:t>upload</a:t>
            </a:r>
            <a:r>
              <a:rPr lang="id-ID" dirty="0">
                <a:solidFill>
                  <a:srgbClr val="434343"/>
                </a:solidFill>
                <a:latin typeface="Exo 2" panose="020B0604020202020204" charset="0"/>
              </a:rPr>
              <a:t> pada percobaan pertama lebih besar dari pada percobaan kedua </a:t>
            </a:r>
            <a:r>
              <a:rPr lang="id-ID" dirty="0" err="1">
                <a:solidFill>
                  <a:srgbClr val="434343"/>
                </a:solidFill>
                <a:latin typeface="Exo 2" panose="020B0604020202020204" charset="0"/>
              </a:rPr>
              <a:t>begitupun</a:t>
            </a:r>
            <a:r>
              <a:rPr lang="id-ID" dirty="0">
                <a:solidFill>
                  <a:srgbClr val="434343"/>
                </a:solidFill>
                <a:latin typeface="Exo 2" panose="020B0604020202020204" charset="0"/>
              </a:rPr>
              <a:t> </a:t>
            </a:r>
            <a:r>
              <a:rPr lang="id-ID" dirty="0" err="1">
                <a:solidFill>
                  <a:srgbClr val="434343"/>
                </a:solidFill>
                <a:latin typeface="Exo 2" panose="020B0604020202020204" charset="0"/>
              </a:rPr>
              <a:t>ping</a:t>
            </a:r>
            <a:r>
              <a:rPr lang="id-ID" dirty="0">
                <a:solidFill>
                  <a:srgbClr val="434343"/>
                </a:solidFill>
                <a:latin typeface="Exo 2" panose="020B0604020202020204" charset="0"/>
              </a:rPr>
              <a:t> dan </a:t>
            </a:r>
            <a:r>
              <a:rPr lang="id-ID" dirty="0" err="1">
                <a:solidFill>
                  <a:srgbClr val="434343"/>
                </a:solidFill>
                <a:latin typeface="Exo 2" panose="020B0604020202020204" charset="0"/>
              </a:rPr>
              <a:t>jitter</a:t>
            </a:r>
            <a:r>
              <a:rPr lang="id-ID" dirty="0">
                <a:solidFill>
                  <a:srgbClr val="434343"/>
                </a:solidFill>
                <a:latin typeface="Exo 2" panose="020B0604020202020204" charset="0"/>
              </a:rPr>
              <a:t> pada percobaan pertama lebih baik dari pada percobaan kedua. Jadi kesimpulan yang kami dapatkan dari analisis ini ialah jarak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ke pengguna itu sangat berpengaruh terhadap kecepatan dan kualitas internet.</a:t>
            </a:r>
          </a:p>
        </p:txBody>
      </p:sp>
    </p:spTree>
    <p:extLst>
      <p:ext uri="{BB962C8B-B14F-4D97-AF65-F5344CB8AC3E}">
        <p14:creationId xmlns:p14="http://schemas.microsoft.com/office/powerpoint/2010/main" val="14348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KESIMPULAN</a:t>
            </a:r>
            <a:endParaRPr dirty="0"/>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59" name="Google Shape;559;p49"/>
          <p:cNvCxnSpPr>
            <a:cxnSpLocks/>
          </p:cNvCxnSpPr>
          <p:nvPr/>
        </p:nvCxnSpPr>
        <p:spPr>
          <a:xfrm>
            <a:off x="7015900" y="-35700"/>
            <a:ext cx="0" cy="3415898"/>
          </a:xfrm>
          <a:prstGeom prst="straightConnector1">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 name="Google Shape;186;p32">
            <a:extLst>
              <a:ext uri="{FF2B5EF4-FFF2-40B4-BE49-F238E27FC236}">
                <a16:creationId xmlns:a16="http://schemas.microsoft.com/office/drawing/2014/main" id="{D9B0ECEA-6010-4CDD-8DE8-BED5553F09A5}"/>
              </a:ext>
            </a:extLst>
          </p:cNvPr>
          <p:cNvCxnSpPr/>
          <p:nvPr/>
        </p:nvCxnSpPr>
        <p:spPr>
          <a:xfrm>
            <a:off x="-1561226" y="-165139"/>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 calcmode="lin" valueType="num">
                                      <p:cBhvr additive="base">
                                        <p:cTn id="7" dur="500" fill="hold"/>
                                        <p:tgtEl>
                                          <p:spTgt spid="559"/>
                                        </p:tgtEl>
                                        <p:attrNameLst>
                                          <p:attrName>ppt_x</p:attrName>
                                        </p:attrNameLst>
                                      </p:cBhvr>
                                      <p:tavLst>
                                        <p:tav tm="0">
                                          <p:val>
                                            <p:strVal val="#ppt_x"/>
                                          </p:val>
                                        </p:tav>
                                        <p:tav tm="100000">
                                          <p:val>
                                            <p:strVal val="#ppt_x"/>
                                          </p:val>
                                        </p:tav>
                                      </p:tavLst>
                                    </p:anim>
                                    <p:anim calcmode="lin" valueType="num">
                                      <p:cBhvr additive="base">
                                        <p:cTn id="8" dur="500" fill="hold"/>
                                        <p:tgtEl>
                                          <p:spTgt spid="55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557"/>
                                        </p:tgtEl>
                                        <p:attrNameLst>
                                          <p:attrName>style.visibility</p:attrName>
                                        </p:attrNameLst>
                                      </p:cBhvr>
                                      <p:to>
                                        <p:strVal val="visible"/>
                                      </p:to>
                                    </p:set>
                                    <p:animEffect transition="in" filter="wipe(right)">
                                      <p:cBhvr>
                                        <p:cTn id="12" dur="10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32" name="Google Shape;439;p47">
            <a:extLst>
              <a:ext uri="{FF2B5EF4-FFF2-40B4-BE49-F238E27FC236}">
                <a16:creationId xmlns:a16="http://schemas.microsoft.com/office/drawing/2014/main" id="{5796C5FA-01CF-4D46-9BC0-9A8A8EA2D293}"/>
              </a:ext>
            </a:extLst>
          </p:cNvPr>
          <p:cNvSpPr txBox="1">
            <a:spLocks noGrp="1"/>
          </p:cNvSpPr>
          <p:nvPr>
            <p:ph type="ctrTitle"/>
          </p:nvPr>
        </p:nvSpPr>
        <p:spPr>
          <a:xfrm>
            <a:off x="3007167" y="349284"/>
            <a:ext cx="3129665" cy="546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dirty="0"/>
              <a:t>KESIMPULAN</a:t>
            </a:r>
          </a:p>
        </p:txBody>
      </p:sp>
      <p:cxnSp>
        <p:nvCxnSpPr>
          <p:cNvPr id="3" name="Google Shape;185;p32">
            <a:extLst>
              <a:ext uri="{FF2B5EF4-FFF2-40B4-BE49-F238E27FC236}">
                <a16:creationId xmlns:a16="http://schemas.microsoft.com/office/drawing/2014/main" id="{7393BA78-8304-4367-8533-A4129F1C5AE9}"/>
              </a:ext>
            </a:extLst>
          </p:cNvPr>
          <p:cNvCxnSpPr/>
          <p:nvPr/>
        </p:nvCxnSpPr>
        <p:spPr>
          <a:xfrm>
            <a:off x="4569600" y="259135"/>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4" name="Google Shape;186;p32">
            <a:extLst>
              <a:ext uri="{FF2B5EF4-FFF2-40B4-BE49-F238E27FC236}">
                <a16:creationId xmlns:a16="http://schemas.microsoft.com/office/drawing/2014/main" id="{D33DD12F-8DAA-4546-A4D2-96560F43C2F1}"/>
              </a:ext>
            </a:extLst>
          </p:cNvPr>
          <p:cNvCxnSpPr/>
          <p:nvPr/>
        </p:nvCxnSpPr>
        <p:spPr>
          <a:xfrm>
            <a:off x="-4800" y="4821940"/>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31" name="Google Shape;1575;p57">
            <a:extLst>
              <a:ext uri="{FF2B5EF4-FFF2-40B4-BE49-F238E27FC236}">
                <a16:creationId xmlns:a16="http://schemas.microsoft.com/office/drawing/2014/main" id="{FBB7B77B-4132-4816-8463-AEFAE44CFFAA}"/>
              </a:ext>
            </a:extLst>
          </p:cNvPr>
          <p:cNvGrpSpPr/>
          <p:nvPr/>
        </p:nvGrpSpPr>
        <p:grpSpPr>
          <a:xfrm>
            <a:off x="303168" y="1611000"/>
            <a:ext cx="2113280" cy="1921500"/>
            <a:chOff x="5976993" y="263658"/>
            <a:chExt cx="484690" cy="570250"/>
          </a:xfrm>
        </p:grpSpPr>
        <p:grpSp>
          <p:nvGrpSpPr>
            <p:cNvPr id="33" name="Google Shape;1576;p57">
              <a:extLst>
                <a:ext uri="{FF2B5EF4-FFF2-40B4-BE49-F238E27FC236}">
                  <a16:creationId xmlns:a16="http://schemas.microsoft.com/office/drawing/2014/main" id="{8C230C7F-0A13-476D-96E0-B967C7B0A9F2}"/>
                </a:ext>
              </a:extLst>
            </p:cNvPr>
            <p:cNvGrpSpPr/>
            <p:nvPr/>
          </p:nvGrpSpPr>
          <p:grpSpPr>
            <a:xfrm>
              <a:off x="6206508" y="263658"/>
              <a:ext cx="255175" cy="309188"/>
              <a:chOff x="4719714" y="259187"/>
              <a:chExt cx="255175" cy="309188"/>
            </a:xfrm>
          </p:grpSpPr>
          <p:sp>
            <p:nvSpPr>
              <p:cNvPr id="54" name="Google Shape;1577;p57">
                <a:extLst>
                  <a:ext uri="{FF2B5EF4-FFF2-40B4-BE49-F238E27FC236}">
                    <a16:creationId xmlns:a16="http://schemas.microsoft.com/office/drawing/2014/main" id="{065AB413-3EB8-4EBA-9B7C-08AFEC024EBC}"/>
                  </a:ext>
                </a:extLst>
              </p:cNvPr>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78;p57">
                <a:extLst>
                  <a:ext uri="{FF2B5EF4-FFF2-40B4-BE49-F238E27FC236}">
                    <a16:creationId xmlns:a16="http://schemas.microsoft.com/office/drawing/2014/main" id="{F4BC7A79-037E-4E52-A560-6070EF14E3D2}"/>
                  </a:ext>
                </a:extLst>
              </p:cNvPr>
              <p:cNvSpPr/>
              <p:nvPr/>
            </p:nvSpPr>
            <p:spPr>
              <a:xfrm>
                <a:off x="4792548" y="373048"/>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579;p57">
                <a:extLst>
                  <a:ext uri="{FF2B5EF4-FFF2-40B4-BE49-F238E27FC236}">
                    <a16:creationId xmlns:a16="http://schemas.microsoft.com/office/drawing/2014/main" id="{C217B832-2246-48D7-A9D8-B479704919AA}"/>
                  </a:ext>
                </a:extLst>
              </p:cNvPr>
              <p:cNvSpPr/>
              <p:nvPr/>
            </p:nvSpPr>
            <p:spPr>
              <a:xfrm>
                <a:off x="4892963" y="27552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580;p57">
                <a:extLst>
                  <a:ext uri="{FF2B5EF4-FFF2-40B4-BE49-F238E27FC236}">
                    <a16:creationId xmlns:a16="http://schemas.microsoft.com/office/drawing/2014/main" id="{49846D34-2621-44DE-9658-9C46BECE3AA5}"/>
                  </a:ext>
                </a:extLst>
              </p:cNvPr>
              <p:cNvSpPr/>
              <p:nvPr/>
            </p:nvSpPr>
            <p:spPr>
              <a:xfrm>
                <a:off x="4719714" y="259187"/>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sz="1200" b="1" dirty="0">
                    <a:solidFill>
                      <a:srgbClr val="434343"/>
                    </a:solidFill>
                    <a:latin typeface="Exo 2" panose="020B0604020202020204" charset="0"/>
                  </a:rPr>
                  <a:t>INDOSAT</a:t>
                </a:r>
              </a:p>
            </p:txBody>
          </p:sp>
        </p:grpSp>
        <p:grpSp>
          <p:nvGrpSpPr>
            <p:cNvPr id="34" name="Google Shape;1581;p57">
              <a:extLst>
                <a:ext uri="{FF2B5EF4-FFF2-40B4-BE49-F238E27FC236}">
                  <a16:creationId xmlns:a16="http://schemas.microsoft.com/office/drawing/2014/main" id="{056290C5-F6CD-409C-9360-6498FDC4AF87}"/>
                </a:ext>
              </a:extLst>
            </p:cNvPr>
            <p:cNvGrpSpPr/>
            <p:nvPr/>
          </p:nvGrpSpPr>
          <p:grpSpPr>
            <a:xfrm>
              <a:off x="6014775" y="319425"/>
              <a:ext cx="267975" cy="297900"/>
              <a:chOff x="4428250" y="314750"/>
              <a:chExt cx="267975" cy="297900"/>
            </a:xfrm>
          </p:grpSpPr>
          <p:sp>
            <p:nvSpPr>
              <p:cNvPr id="51" name="Google Shape;1582;p57">
                <a:extLst>
                  <a:ext uri="{FF2B5EF4-FFF2-40B4-BE49-F238E27FC236}">
                    <a16:creationId xmlns:a16="http://schemas.microsoft.com/office/drawing/2014/main" id="{1F4A1469-8E2B-4710-8A8B-E5AB1345D931}"/>
                  </a:ext>
                </a:extLst>
              </p:cNvPr>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sz="1200" b="1" dirty="0">
                    <a:solidFill>
                      <a:srgbClr val="434343"/>
                    </a:solidFill>
                    <a:latin typeface="Exo 2" panose="020B0604020202020204" charset="0"/>
                  </a:rPr>
                  <a:t>TELKOMSEL</a:t>
                </a:r>
              </a:p>
            </p:txBody>
          </p:sp>
          <p:sp>
            <p:nvSpPr>
              <p:cNvPr id="52" name="Google Shape;1583;p57">
                <a:extLst>
                  <a:ext uri="{FF2B5EF4-FFF2-40B4-BE49-F238E27FC236}">
                    <a16:creationId xmlns:a16="http://schemas.microsoft.com/office/drawing/2014/main" id="{81B62F39-25ED-42E8-BDFE-0661B85FA247}"/>
                  </a:ext>
                </a:extLst>
              </p:cNvPr>
              <p:cNvSpPr/>
              <p:nvPr/>
            </p:nvSpPr>
            <p:spPr>
              <a:xfrm>
                <a:off x="4610011" y="419198"/>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584;p57">
                <a:extLst>
                  <a:ext uri="{FF2B5EF4-FFF2-40B4-BE49-F238E27FC236}">
                    <a16:creationId xmlns:a16="http://schemas.microsoft.com/office/drawing/2014/main" id="{5689ADEA-E936-46E1-843B-651D4F6B17CE}"/>
                  </a:ext>
                </a:extLst>
              </p:cNvPr>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589;p57">
              <a:extLst>
                <a:ext uri="{FF2B5EF4-FFF2-40B4-BE49-F238E27FC236}">
                  <a16:creationId xmlns:a16="http://schemas.microsoft.com/office/drawing/2014/main" id="{E94858AD-1A07-41DC-B823-92B70CBE732D}"/>
                </a:ext>
              </a:extLst>
            </p:cNvPr>
            <p:cNvGrpSpPr/>
            <p:nvPr/>
          </p:nvGrpSpPr>
          <p:grpSpPr>
            <a:xfrm>
              <a:off x="5976993" y="471107"/>
              <a:ext cx="222175" cy="258225"/>
              <a:chOff x="4390750" y="609200"/>
              <a:chExt cx="222175" cy="258225"/>
            </a:xfrm>
          </p:grpSpPr>
          <p:sp>
            <p:nvSpPr>
              <p:cNvPr id="44" name="Google Shape;1590;p57">
                <a:extLst>
                  <a:ext uri="{FF2B5EF4-FFF2-40B4-BE49-F238E27FC236}">
                    <a16:creationId xmlns:a16="http://schemas.microsoft.com/office/drawing/2014/main" id="{2BC9AE57-8F47-4625-A027-F457AB44BD2B}"/>
                  </a:ext>
                </a:extLst>
              </p:cNvPr>
              <p:cNvSpPr/>
              <p:nvPr/>
            </p:nvSpPr>
            <p:spPr>
              <a:xfrm>
                <a:off x="4600593" y="65365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591;p57">
                <a:extLst>
                  <a:ext uri="{FF2B5EF4-FFF2-40B4-BE49-F238E27FC236}">
                    <a16:creationId xmlns:a16="http://schemas.microsoft.com/office/drawing/2014/main" id="{CFCFDB1A-CB7C-447A-AFE7-701582E2FDBC}"/>
                  </a:ext>
                </a:extLst>
              </p:cNvPr>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2;p57">
                <a:extLst>
                  <a:ext uri="{FF2B5EF4-FFF2-40B4-BE49-F238E27FC236}">
                    <a16:creationId xmlns:a16="http://schemas.microsoft.com/office/drawing/2014/main" id="{8A600DEC-DF99-4606-94AB-A0974A783693}"/>
                  </a:ext>
                </a:extLst>
              </p:cNvPr>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3;p57">
                <a:extLst>
                  <a:ext uri="{FF2B5EF4-FFF2-40B4-BE49-F238E27FC236}">
                    <a16:creationId xmlns:a16="http://schemas.microsoft.com/office/drawing/2014/main" id="{83FBE2FF-7057-49CD-8084-712E957C9469}"/>
                  </a:ext>
                </a:extLst>
              </p:cNvPr>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b="1" dirty="0">
                    <a:solidFill>
                      <a:srgbClr val="434343"/>
                    </a:solidFill>
                    <a:latin typeface="Exo 2" panose="020B0604020202020204" charset="0"/>
                  </a:rPr>
                  <a:t>Wi-Fi</a:t>
                </a:r>
              </a:p>
            </p:txBody>
          </p:sp>
        </p:grpSp>
        <p:grpSp>
          <p:nvGrpSpPr>
            <p:cNvPr id="37" name="Google Shape;1594;p57">
              <a:extLst>
                <a:ext uri="{FF2B5EF4-FFF2-40B4-BE49-F238E27FC236}">
                  <a16:creationId xmlns:a16="http://schemas.microsoft.com/office/drawing/2014/main" id="{02DCCCAB-CB8D-4633-9334-A9D0EB61D660}"/>
                </a:ext>
              </a:extLst>
            </p:cNvPr>
            <p:cNvGrpSpPr/>
            <p:nvPr/>
          </p:nvGrpSpPr>
          <p:grpSpPr>
            <a:xfrm>
              <a:off x="6012699" y="624883"/>
              <a:ext cx="258950" cy="209025"/>
              <a:chOff x="4427350" y="850800"/>
              <a:chExt cx="258950" cy="209025"/>
            </a:xfrm>
          </p:grpSpPr>
          <p:sp>
            <p:nvSpPr>
              <p:cNvPr id="41" name="Google Shape;1595;p57">
                <a:extLst>
                  <a:ext uri="{FF2B5EF4-FFF2-40B4-BE49-F238E27FC236}">
                    <a16:creationId xmlns:a16="http://schemas.microsoft.com/office/drawing/2014/main" id="{6F723E62-42AC-4E2B-8433-543AD3C75850}"/>
                  </a:ext>
                </a:extLst>
              </p:cNvPr>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96;p57">
                <a:extLst>
                  <a:ext uri="{FF2B5EF4-FFF2-40B4-BE49-F238E27FC236}">
                    <a16:creationId xmlns:a16="http://schemas.microsoft.com/office/drawing/2014/main" id="{00A15580-9B93-4789-BEDE-667D88C53766}"/>
                  </a:ext>
                </a:extLst>
              </p:cNvPr>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b="1" dirty="0">
                    <a:solidFill>
                      <a:srgbClr val="434343"/>
                    </a:solidFill>
                    <a:latin typeface="Exo 2" panose="020B0604020202020204" charset="0"/>
                  </a:rPr>
                  <a:t>XL</a:t>
                </a:r>
              </a:p>
            </p:txBody>
          </p:sp>
          <p:sp>
            <p:nvSpPr>
              <p:cNvPr id="43" name="Google Shape;1597;p57">
                <a:extLst>
                  <a:ext uri="{FF2B5EF4-FFF2-40B4-BE49-F238E27FC236}">
                    <a16:creationId xmlns:a16="http://schemas.microsoft.com/office/drawing/2014/main" id="{D76535B0-96B0-40F2-9B56-113A298F987A}"/>
                  </a:ext>
                </a:extLst>
              </p:cNvPr>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Kotak Teks 9">
            <a:extLst>
              <a:ext uri="{FF2B5EF4-FFF2-40B4-BE49-F238E27FC236}">
                <a16:creationId xmlns:a16="http://schemas.microsoft.com/office/drawing/2014/main" id="{ABB09D68-453E-4288-9543-57F0446CC87A}"/>
              </a:ext>
            </a:extLst>
          </p:cNvPr>
          <p:cNvSpPr txBox="1"/>
          <p:nvPr/>
        </p:nvSpPr>
        <p:spPr>
          <a:xfrm>
            <a:off x="3007167" y="1208987"/>
            <a:ext cx="5713397" cy="3108543"/>
          </a:xfrm>
          <a:prstGeom prst="rect">
            <a:avLst/>
          </a:prstGeom>
          <a:noFill/>
        </p:spPr>
        <p:txBody>
          <a:bodyPr wrap="square" rtlCol="0">
            <a:spAutoFit/>
          </a:bodyPr>
          <a:lstStyle/>
          <a:p>
            <a:pPr algn="just"/>
            <a:r>
              <a:rPr lang="id-ID" dirty="0">
                <a:solidFill>
                  <a:srgbClr val="434343"/>
                </a:solidFill>
                <a:latin typeface="Exo 2" panose="020B0604020202020204" charset="0"/>
              </a:rPr>
              <a:t>Berdasarkan hasil analisis kami berupa pengukuran kecepatan internet menggunakan </a:t>
            </a:r>
            <a:r>
              <a:rPr lang="id-ID" dirty="0" err="1">
                <a:solidFill>
                  <a:srgbClr val="434343"/>
                </a:solidFill>
                <a:latin typeface="Exo 2" panose="020B0604020202020204" charset="0"/>
              </a:rPr>
              <a:t>Speedtest</a:t>
            </a:r>
            <a:r>
              <a:rPr lang="id-ID" dirty="0">
                <a:solidFill>
                  <a:srgbClr val="434343"/>
                </a:solidFill>
                <a:latin typeface="Exo 2" panose="020B0604020202020204" charset="0"/>
              </a:rPr>
              <a:t> diperoleh data sebagai berikut. Untuk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Indosat menduduki posisi pertama sebagai </a:t>
            </a:r>
            <a:r>
              <a:rPr lang="id-ID" dirty="0" err="1">
                <a:solidFill>
                  <a:srgbClr val="434343"/>
                </a:solidFill>
                <a:latin typeface="Exo 2" panose="020B0604020202020204" charset="0"/>
              </a:rPr>
              <a:t>opertator</a:t>
            </a:r>
            <a:r>
              <a:rPr lang="id-ID" dirty="0">
                <a:solidFill>
                  <a:srgbClr val="434343"/>
                </a:solidFill>
                <a:latin typeface="Exo 2" panose="020B0604020202020204" charset="0"/>
              </a:rPr>
              <a:t> yang paling baik jaringannya pada analisa kali ini disusul Telkomsel, kemudian </a:t>
            </a:r>
            <a:r>
              <a:rPr lang="id-ID" dirty="0" err="1">
                <a:solidFill>
                  <a:srgbClr val="434343"/>
                </a:solidFill>
                <a:latin typeface="Exo 2" panose="020B0604020202020204" charset="0"/>
              </a:rPr>
              <a:t>Wi-Fi</a:t>
            </a:r>
            <a:r>
              <a:rPr lang="id-ID" dirty="0">
                <a:solidFill>
                  <a:srgbClr val="434343"/>
                </a:solidFill>
                <a:latin typeface="Exo 2" panose="020B0604020202020204" charset="0"/>
              </a:rPr>
              <a:t> </a:t>
            </a:r>
            <a:r>
              <a:rPr lang="id-ID" dirty="0" err="1">
                <a:solidFill>
                  <a:srgbClr val="434343"/>
                </a:solidFill>
                <a:latin typeface="Exo 2" panose="020B0604020202020204" charset="0"/>
              </a:rPr>
              <a:t>Indihome</a:t>
            </a:r>
            <a:r>
              <a:rPr lang="id-ID" dirty="0">
                <a:solidFill>
                  <a:srgbClr val="434343"/>
                </a:solidFill>
                <a:latin typeface="Exo 2" panose="020B0604020202020204" charset="0"/>
              </a:rPr>
              <a:t>, dan yang terakhir </a:t>
            </a:r>
            <a:r>
              <a:rPr lang="id-ID" dirty="0" err="1">
                <a:solidFill>
                  <a:srgbClr val="434343"/>
                </a:solidFill>
                <a:latin typeface="Exo 2" panose="020B0604020202020204" charset="0"/>
              </a:rPr>
              <a:t>provider</a:t>
            </a:r>
            <a:r>
              <a:rPr lang="id-ID" dirty="0">
                <a:solidFill>
                  <a:srgbClr val="434343"/>
                </a:solidFill>
                <a:latin typeface="Exo 2" panose="020B0604020202020204" charset="0"/>
              </a:rPr>
              <a:t> </a:t>
            </a:r>
            <a:r>
              <a:rPr lang="id-ID" dirty="0" err="1">
                <a:solidFill>
                  <a:srgbClr val="434343"/>
                </a:solidFill>
                <a:latin typeface="Exo 2" panose="020B0604020202020204" charset="0"/>
              </a:rPr>
              <a:t>Xl</a:t>
            </a:r>
            <a:r>
              <a:rPr lang="id-ID" dirty="0">
                <a:solidFill>
                  <a:srgbClr val="434343"/>
                </a:solidFill>
                <a:latin typeface="Exo 2" panose="020B0604020202020204" charset="0"/>
              </a:rPr>
              <a:t>. Kami menyadari bahwa ialah jarak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ke pengguna itu sangat berpengaruh terhadap kecepatan dan kualitas internet. Tetapi ada juga faktor lain yang mempengaruhi, walaupun berada di dekat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tetapi kecepatan internetnya masih kurang baik. Itu mungkin disebabkan oleh beberapa faktor, salah satunya karena lalu lintas jaringan pada </a:t>
            </a:r>
            <a:r>
              <a:rPr lang="id-ID" dirty="0" err="1">
                <a:solidFill>
                  <a:srgbClr val="434343"/>
                </a:solidFill>
                <a:latin typeface="Exo 2" panose="020B0604020202020204" charset="0"/>
              </a:rPr>
              <a:t>tower</a:t>
            </a:r>
            <a:r>
              <a:rPr lang="id-ID" dirty="0">
                <a:solidFill>
                  <a:srgbClr val="434343"/>
                </a:solidFill>
                <a:latin typeface="Exo 2" panose="020B0604020202020204" charset="0"/>
              </a:rPr>
              <a:t> tersebut yang padat mengakibatkan </a:t>
            </a:r>
            <a:r>
              <a:rPr lang="en-US" dirty="0" err="1">
                <a:solidFill>
                  <a:srgbClr val="434343"/>
                </a:solidFill>
                <a:latin typeface="Exo 2" panose="020B0604020202020204" charset="0"/>
              </a:rPr>
              <a:t>inteferensi</a:t>
            </a:r>
            <a:r>
              <a:rPr lang="en-US" dirty="0">
                <a:solidFill>
                  <a:srgbClr val="434343"/>
                </a:solidFill>
                <a:latin typeface="Exo 2" panose="020B0604020202020204" charset="0"/>
              </a:rPr>
              <a:t> </a:t>
            </a:r>
            <a:r>
              <a:rPr lang="en-US" dirty="0" err="1">
                <a:solidFill>
                  <a:srgbClr val="434343"/>
                </a:solidFill>
                <a:latin typeface="Exo 2" panose="020B0604020202020204" charset="0"/>
              </a:rPr>
              <a:t>jaringan</a:t>
            </a:r>
            <a:r>
              <a:rPr lang="en-US" dirty="0">
                <a:solidFill>
                  <a:srgbClr val="434343"/>
                </a:solidFill>
                <a:latin typeface="Exo 2" panose="020B0604020202020204" charset="0"/>
              </a:rPr>
              <a:t> yang </a:t>
            </a:r>
            <a:r>
              <a:rPr lang="id-ID" dirty="0">
                <a:solidFill>
                  <a:srgbClr val="434343"/>
                </a:solidFill>
                <a:latin typeface="Exo 2" panose="020B0604020202020204" charset="0"/>
              </a:rPr>
              <a:t>diakibatkan oleh dua jaringan atau lebih yang saling bertabrakan</a:t>
            </a:r>
            <a:r>
              <a:rPr lang="en-US" dirty="0">
                <a:solidFill>
                  <a:srgbClr val="434343"/>
                </a:solidFill>
                <a:latin typeface="Exo 2" panose="020B0604020202020204" charset="0"/>
              </a:rPr>
              <a:t>, </a:t>
            </a:r>
            <a:r>
              <a:rPr lang="id-ID" dirty="0">
                <a:solidFill>
                  <a:srgbClr val="434343"/>
                </a:solidFill>
                <a:latin typeface="Exo 2" panose="020B0604020202020204" charset="0"/>
              </a:rPr>
              <a:t>pengguna</a:t>
            </a:r>
            <a:r>
              <a:rPr lang="en-US" dirty="0">
                <a:solidFill>
                  <a:srgbClr val="434343"/>
                </a:solidFill>
                <a:latin typeface="Exo 2" panose="020B0604020202020204" charset="0"/>
              </a:rPr>
              <a:t> juga </a:t>
            </a:r>
            <a:r>
              <a:rPr lang="en-US" dirty="0" err="1">
                <a:solidFill>
                  <a:srgbClr val="434343"/>
                </a:solidFill>
                <a:latin typeface="Exo 2" panose="020B0604020202020204" charset="0"/>
              </a:rPr>
              <a:t>bisa</a:t>
            </a:r>
            <a:r>
              <a:rPr lang="en-US" dirty="0">
                <a:solidFill>
                  <a:srgbClr val="434343"/>
                </a:solidFill>
                <a:latin typeface="Exo 2" panose="020B0604020202020204" charset="0"/>
              </a:rPr>
              <a:t> </a:t>
            </a:r>
            <a:r>
              <a:rPr lang="en-US" dirty="0" err="1">
                <a:solidFill>
                  <a:srgbClr val="434343"/>
                </a:solidFill>
                <a:latin typeface="Exo 2" panose="020B0604020202020204" charset="0"/>
              </a:rPr>
              <a:t>mengalami</a:t>
            </a:r>
            <a:r>
              <a:rPr lang="en-US" dirty="0">
                <a:solidFill>
                  <a:srgbClr val="434343"/>
                </a:solidFill>
                <a:latin typeface="Exo 2" panose="020B0604020202020204" charset="0"/>
              </a:rPr>
              <a:t> </a:t>
            </a:r>
            <a:r>
              <a:rPr lang="en-US" dirty="0" err="1">
                <a:solidFill>
                  <a:srgbClr val="434343"/>
                </a:solidFill>
                <a:latin typeface="Exo 2" panose="020B0604020202020204" charset="0"/>
              </a:rPr>
              <a:t>gangguan</a:t>
            </a:r>
            <a:r>
              <a:rPr lang="en-US" dirty="0">
                <a:solidFill>
                  <a:srgbClr val="434343"/>
                </a:solidFill>
                <a:latin typeface="Exo 2" panose="020B0604020202020204" charset="0"/>
              </a:rPr>
              <a:t> </a:t>
            </a:r>
            <a:r>
              <a:rPr lang="id-ID" dirty="0">
                <a:solidFill>
                  <a:srgbClr val="434343"/>
                </a:solidFill>
                <a:latin typeface="Exo 2" panose="020B0604020202020204" charset="0"/>
              </a:rPr>
              <a:t>berupa</a:t>
            </a:r>
            <a:r>
              <a:rPr lang="en-US" dirty="0">
                <a:solidFill>
                  <a:srgbClr val="434343"/>
                </a:solidFill>
                <a:latin typeface="Exo 2" panose="020B0604020202020204" charset="0"/>
              </a:rPr>
              <a:t> noise yang </a:t>
            </a:r>
            <a:r>
              <a:rPr lang="en-US" dirty="0" err="1">
                <a:solidFill>
                  <a:srgbClr val="434343"/>
                </a:solidFill>
                <a:latin typeface="Exo 2" panose="020B0604020202020204" charset="0"/>
              </a:rPr>
              <a:t>dapat</a:t>
            </a:r>
            <a:r>
              <a:rPr lang="en-US" dirty="0">
                <a:solidFill>
                  <a:srgbClr val="434343"/>
                </a:solidFill>
                <a:latin typeface="Exo 2" panose="020B0604020202020204" charset="0"/>
              </a:rPr>
              <a:t> </a:t>
            </a:r>
            <a:r>
              <a:rPr lang="en-US" dirty="0" err="1">
                <a:solidFill>
                  <a:srgbClr val="434343"/>
                </a:solidFill>
                <a:latin typeface="Exo 2" panose="020B0604020202020204" charset="0"/>
              </a:rPr>
              <a:t>mengga</a:t>
            </a:r>
            <a:r>
              <a:rPr lang="id-ID" dirty="0" err="1">
                <a:solidFill>
                  <a:srgbClr val="434343"/>
                </a:solidFill>
                <a:latin typeface="Exo 2" panose="020B0604020202020204" charset="0"/>
              </a:rPr>
              <a:t>ng</a:t>
            </a:r>
            <a:r>
              <a:rPr lang="en-US" dirty="0" err="1">
                <a:solidFill>
                  <a:srgbClr val="434343"/>
                </a:solidFill>
                <a:latin typeface="Exo 2" panose="020B0604020202020204" charset="0"/>
              </a:rPr>
              <a:t>gu</a:t>
            </a:r>
            <a:r>
              <a:rPr lang="id-ID" dirty="0">
                <a:solidFill>
                  <a:srgbClr val="434343"/>
                </a:solidFill>
                <a:latin typeface="Exo 2" panose="020B0604020202020204" charset="0"/>
              </a:rPr>
              <a:t> jalannya sinyal ke pengguna.</a:t>
            </a:r>
          </a:p>
        </p:txBody>
      </p:sp>
    </p:spTree>
    <p:extLst>
      <p:ext uri="{BB962C8B-B14F-4D97-AF65-F5344CB8AC3E}">
        <p14:creationId xmlns:p14="http://schemas.microsoft.com/office/powerpoint/2010/main" val="227617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8" name="Google Shape;598;p51"/>
          <p:cNvSpPr txBox="1">
            <a:spLocks noGrp="1"/>
          </p:cNvSpPr>
          <p:nvPr>
            <p:ph type="ctrTitle"/>
          </p:nvPr>
        </p:nvSpPr>
        <p:spPr>
          <a:xfrm flipH="1">
            <a:off x="1974150" y="2191821"/>
            <a:ext cx="5195700" cy="75985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cxnSp>
        <p:nvCxnSpPr>
          <p:cNvPr id="599" name="Google Shape;599;p51"/>
          <p:cNvCxnSpPr>
            <a:cxnSpLocks/>
          </p:cNvCxnSpPr>
          <p:nvPr/>
        </p:nvCxnSpPr>
        <p:spPr>
          <a:xfrm flipH="1">
            <a:off x="9144000" y="358193"/>
            <a:ext cx="1823098"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12" name="Google Shape;612;p51"/>
          <p:cNvCxnSpPr>
            <a:cxnSpLocks/>
          </p:cNvCxnSpPr>
          <p:nvPr/>
        </p:nvCxnSpPr>
        <p:spPr>
          <a:xfrm flipH="1">
            <a:off x="-2566925" y="4785306"/>
            <a:ext cx="2202613"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2" name="Gambar 1">
            <a:extLst>
              <a:ext uri="{FF2B5EF4-FFF2-40B4-BE49-F238E27FC236}">
                <a16:creationId xmlns:a16="http://schemas.microsoft.com/office/drawing/2014/main" id="{4CDC60BB-F549-4ED3-9AAA-12F2C6DE2B61}"/>
              </a:ext>
            </a:extLst>
          </p:cNvPr>
          <p:cNvPicPr>
            <a:picLocks noChangeAspect="1"/>
          </p:cNvPicPr>
          <p:nvPr/>
        </p:nvPicPr>
        <p:blipFill rotWithShape="1">
          <a:blip r:embed="rId3"/>
          <a:srcRect l="12644" t="41173" r="67113" b="18567"/>
          <a:stretch/>
        </p:blipFill>
        <p:spPr>
          <a:xfrm>
            <a:off x="695727" y="4138143"/>
            <a:ext cx="3613625" cy="55058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ccel="50000" decel="50000" fill="hold" nodeType="withEffect">
                                  <p:stCondLst>
                                    <p:cond delay="0"/>
                                  </p:stCondLst>
                                  <p:childTnLst>
                                    <p:animMotion origin="layout" path="M 0.2217 -3.08642E-6 L -1.38038 -3.08642E-6 " pathEditMode="relative" rAng="0" ptsTypes="AA">
                                      <p:cBhvr>
                                        <p:cTn id="6" dur="2500" fill="hold"/>
                                        <p:tgtEl>
                                          <p:spTgt spid="599"/>
                                        </p:tgtEl>
                                        <p:attrNameLst>
                                          <p:attrName>ppt_x</p:attrName>
                                          <p:attrName>ppt_y</p:attrName>
                                        </p:attrNameLst>
                                      </p:cBhvr>
                                      <p:rCtr x="-80104" y="0"/>
                                    </p:animMotion>
                                  </p:childTnLst>
                                </p:cTn>
                              </p:par>
                              <p:par>
                                <p:cTn id="7" presetID="63" presetClass="path" presetSubtype="0" repeatCount="indefinite" accel="50000" decel="50000" fill="hold" nodeType="withEffect">
                                  <p:stCondLst>
                                    <p:cond delay="0"/>
                                  </p:stCondLst>
                                  <p:childTnLst>
                                    <p:animMotion origin="layout" path="M -0.17552 3.08642E-6 L 1.52656 3.08642E-6 " pathEditMode="relative" rAng="0" ptsTypes="AA">
                                      <p:cBhvr>
                                        <p:cTn id="8" dur="2500" fill="hold"/>
                                        <p:tgtEl>
                                          <p:spTgt spid="612"/>
                                        </p:tgtEl>
                                        <p:attrNameLst>
                                          <p:attrName>ppt_x</p:attrName>
                                          <p:attrName>ppt_y</p:attrName>
                                        </p:attrNameLst>
                                      </p:cBhvr>
                                      <p:rCtr x="851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49"/>
        <p:cNvGrpSpPr/>
        <p:nvPr/>
      </p:nvGrpSpPr>
      <p:grpSpPr>
        <a:xfrm>
          <a:off x="0" y="0"/>
          <a:ext cx="0" cy="0"/>
          <a:chOff x="0" y="0"/>
          <a:chExt cx="0" cy="0"/>
        </a:xfrm>
      </p:grpSpPr>
      <p:sp>
        <p:nvSpPr>
          <p:cNvPr id="11" name="Google Shape;1362;p57">
            <a:extLst>
              <a:ext uri="{FF2B5EF4-FFF2-40B4-BE49-F238E27FC236}">
                <a16:creationId xmlns:a16="http://schemas.microsoft.com/office/drawing/2014/main" id="{B7539D9B-0257-4AD2-9EE7-C6E7110B24B8}"/>
              </a:ext>
            </a:extLst>
          </p:cNvPr>
          <p:cNvSpPr/>
          <p:nvPr/>
        </p:nvSpPr>
        <p:spPr>
          <a:xfrm>
            <a:off x="5857757" y="3627988"/>
            <a:ext cx="292227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62;p57">
            <a:extLst>
              <a:ext uri="{FF2B5EF4-FFF2-40B4-BE49-F238E27FC236}">
                <a16:creationId xmlns:a16="http://schemas.microsoft.com/office/drawing/2014/main" id="{5A085A8C-EDDC-418B-92F7-65223C7BDC98}"/>
              </a:ext>
            </a:extLst>
          </p:cNvPr>
          <p:cNvSpPr/>
          <p:nvPr/>
        </p:nvSpPr>
        <p:spPr>
          <a:xfrm>
            <a:off x="5857757" y="2812671"/>
            <a:ext cx="292227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62;p57">
            <a:extLst>
              <a:ext uri="{FF2B5EF4-FFF2-40B4-BE49-F238E27FC236}">
                <a16:creationId xmlns:a16="http://schemas.microsoft.com/office/drawing/2014/main" id="{750F6167-F595-4ACC-B1CD-2F98BFBC0BA6}"/>
              </a:ext>
            </a:extLst>
          </p:cNvPr>
          <p:cNvSpPr/>
          <p:nvPr/>
        </p:nvSpPr>
        <p:spPr>
          <a:xfrm flipH="1">
            <a:off x="44331" y="2018153"/>
            <a:ext cx="324560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62;p57">
            <a:extLst>
              <a:ext uri="{FF2B5EF4-FFF2-40B4-BE49-F238E27FC236}">
                <a16:creationId xmlns:a16="http://schemas.microsoft.com/office/drawing/2014/main" id="{47E86169-6A0D-44BB-86BB-EC032500250E}"/>
              </a:ext>
            </a:extLst>
          </p:cNvPr>
          <p:cNvSpPr/>
          <p:nvPr/>
        </p:nvSpPr>
        <p:spPr>
          <a:xfrm flipH="1">
            <a:off x="51623" y="1140529"/>
            <a:ext cx="324560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62;p57">
            <a:extLst>
              <a:ext uri="{FF2B5EF4-FFF2-40B4-BE49-F238E27FC236}">
                <a16:creationId xmlns:a16="http://schemas.microsoft.com/office/drawing/2014/main" id="{C08F2922-BB2B-4DE0-A2C4-1248A360CB62}"/>
              </a:ext>
            </a:extLst>
          </p:cNvPr>
          <p:cNvSpPr/>
          <p:nvPr/>
        </p:nvSpPr>
        <p:spPr>
          <a:xfrm flipH="1">
            <a:off x="36919" y="250586"/>
            <a:ext cx="324560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TABLE OF CONTENTS</a:t>
            </a:r>
            <a:endParaRPr sz="3200" dirty="0"/>
          </a:p>
        </p:txBody>
      </p:sp>
      <p:sp>
        <p:nvSpPr>
          <p:cNvPr id="151" name="Google Shape;151;p30"/>
          <p:cNvSpPr txBox="1">
            <a:spLocks noGrp="1"/>
          </p:cNvSpPr>
          <p:nvPr>
            <p:ph type="ctrTitle" idx="2"/>
          </p:nvPr>
        </p:nvSpPr>
        <p:spPr>
          <a:xfrm>
            <a:off x="390296" y="237173"/>
            <a:ext cx="19743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sz="1800" dirty="0"/>
              <a:t>PENDAHULUAN</a:t>
            </a:r>
          </a:p>
        </p:txBody>
      </p:sp>
      <p:sp>
        <p:nvSpPr>
          <p:cNvPr id="153" name="Google Shape;153;p30"/>
          <p:cNvSpPr txBox="1">
            <a:spLocks noGrp="1"/>
          </p:cNvSpPr>
          <p:nvPr>
            <p:ph type="ctrTitle" idx="9"/>
          </p:nvPr>
        </p:nvSpPr>
        <p:spPr>
          <a:xfrm>
            <a:off x="390296" y="1130002"/>
            <a:ext cx="197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sz="1800" dirty="0"/>
              <a:t>MEDIA ANALISIS</a:t>
            </a:r>
          </a:p>
        </p:txBody>
      </p:sp>
      <p:sp>
        <p:nvSpPr>
          <p:cNvPr id="155" name="Google Shape;155;p30"/>
          <p:cNvSpPr txBox="1">
            <a:spLocks noGrp="1"/>
          </p:cNvSpPr>
          <p:nvPr>
            <p:ph type="title" idx="3"/>
          </p:nvPr>
        </p:nvSpPr>
        <p:spPr>
          <a:xfrm>
            <a:off x="2118448" y="23583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6" name="Google Shape;156;p30"/>
          <p:cNvSpPr txBox="1">
            <a:spLocks noGrp="1"/>
          </p:cNvSpPr>
          <p:nvPr>
            <p:ph type="title" idx="5"/>
          </p:nvPr>
        </p:nvSpPr>
        <p:spPr>
          <a:xfrm>
            <a:off x="2105406" y="200207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57" name="Google Shape;157;p30"/>
          <p:cNvSpPr txBox="1">
            <a:spLocks noGrp="1"/>
          </p:cNvSpPr>
          <p:nvPr>
            <p:ph type="title" idx="4"/>
          </p:nvPr>
        </p:nvSpPr>
        <p:spPr>
          <a:xfrm>
            <a:off x="2105406" y="112718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a:cxnSpLocks/>
          </p:cNvCxnSpPr>
          <p:nvPr/>
        </p:nvCxnSpPr>
        <p:spPr>
          <a:xfrm>
            <a:off x="3297225" y="0"/>
            <a:ext cx="0" cy="27432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9" name="Google Shape;159;p30"/>
          <p:cNvCxnSpPr>
            <a:cxnSpLocks/>
          </p:cNvCxnSpPr>
          <p:nvPr/>
        </p:nvCxnSpPr>
        <p:spPr>
          <a:xfrm>
            <a:off x="5857757" y="2743200"/>
            <a:ext cx="4193" cy="241830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60" name="Google Shape;160;p30"/>
          <p:cNvSpPr txBox="1">
            <a:spLocks noGrp="1"/>
          </p:cNvSpPr>
          <p:nvPr>
            <p:ph type="title" idx="6"/>
          </p:nvPr>
        </p:nvSpPr>
        <p:spPr>
          <a:xfrm>
            <a:off x="6010252" y="2798520"/>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3" name="Google Shape;163;p30"/>
          <p:cNvSpPr txBox="1">
            <a:spLocks noGrp="1"/>
          </p:cNvSpPr>
          <p:nvPr>
            <p:ph type="ctrTitle" idx="14"/>
          </p:nvPr>
        </p:nvSpPr>
        <p:spPr>
          <a:xfrm>
            <a:off x="0" y="1998372"/>
            <a:ext cx="2364596"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sz="1600" dirty="0"/>
              <a:t>PENGERTIAN UMUM</a:t>
            </a:r>
          </a:p>
        </p:txBody>
      </p:sp>
      <p:sp>
        <p:nvSpPr>
          <p:cNvPr id="165" name="Google Shape;165;p30"/>
          <p:cNvSpPr txBox="1">
            <a:spLocks noGrp="1"/>
          </p:cNvSpPr>
          <p:nvPr>
            <p:ph type="ctrTitle" idx="16"/>
          </p:nvPr>
        </p:nvSpPr>
        <p:spPr>
          <a:xfrm>
            <a:off x="6772612" y="2822600"/>
            <a:ext cx="2155719"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600" dirty="0"/>
              <a:t>ANALISIS JARIGAN</a:t>
            </a:r>
            <a:endParaRPr sz="1600" dirty="0"/>
          </a:p>
        </p:txBody>
      </p:sp>
      <p:sp>
        <p:nvSpPr>
          <p:cNvPr id="33" name="Google Shape;156;p30">
            <a:extLst>
              <a:ext uri="{FF2B5EF4-FFF2-40B4-BE49-F238E27FC236}">
                <a16:creationId xmlns:a16="http://schemas.microsoft.com/office/drawing/2014/main" id="{A54074E1-F3A5-43B4-A3DB-68403E137546}"/>
              </a:ext>
            </a:extLst>
          </p:cNvPr>
          <p:cNvSpPr txBox="1">
            <a:spLocks/>
          </p:cNvSpPr>
          <p:nvPr/>
        </p:nvSpPr>
        <p:spPr>
          <a:xfrm>
            <a:off x="6033584" y="3620283"/>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l"/>
            <a:r>
              <a:rPr lang="en" dirty="0"/>
              <a:t>0</a:t>
            </a:r>
            <a:r>
              <a:rPr lang="id-ID" dirty="0"/>
              <a:t>5</a:t>
            </a:r>
            <a:endParaRPr lang="en" dirty="0"/>
          </a:p>
        </p:txBody>
      </p:sp>
      <p:sp>
        <p:nvSpPr>
          <p:cNvPr id="34" name="Google Shape;165;p30">
            <a:extLst>
              <a:ext uri="{FF2B5EF4-FFF2-40B4-BE49-F238E27FC236}">
                <a16:creationId xmlns:a16="http://schemas.microsoft.com/office/drawing/2014/main" id="{5151A9C0-78EA-4F4E-A5AE-F4CFAFA19C19}"/>
              </a:ext>
            </a:extLst>
          </p:cNvPr>
          <p:cNvSpPr txBox="1">
            <a:spLocks/>
          </p:cNvSpPr>
          <p:nvPr/>
        </p:nvSpPr>
        <p:spPr>
          <a:xfrm>
            <a:off x="6752564" y="3627398"/>
            <a:ext cx="1974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id-ID" sz="1800" dirty="0"/>
              <a:t>HASIL ANALISA</a:t>
            </a:r>
          </a:p>
        </p:txBody>
      </p:sp>
      <p:grpSp>
        <p:nvGrpSpPr>
          <p:cNvPr id="36" name="Google Shape;6024;p62">
            <a:extLst>
              <a:ext uri="{FF2B5EF4-FFF2-40B4-BE49-F238E27FC236}">
                <a16:creationId xmlns:a16="http://schemas.microsoft.com/office/drawing/2014/main" id="{A126AF09-BA74-488C-900B-FF59BB4C8F94}"/>
              </a:ext>
            </a:extLst>
          </p:cNvPr>
          <p:cNvGrpSpPr/>
          <p:nvPr/>
        </p:nvGrpSpPr>
        <p:grpSpPr>
          <a:xfrm>
            <a:off x="691592" y="3887386"/>
            <a:ext cx="794138" cy="835441"/>
            <a:chOff x="-42778750" y="2320125"/>
            <a:chExt cx="285125" cy="309375"/>
          </a:xfrm>
          <a:solidFill>
            <a:schemeClr val="accent1">
              <a:lumMod val="50000"/>
              <a:alpha val="40000"/>
            </a:schemeClr>
          </a:solidFill>
        </p:grpSpPr>
        <p:sp>
          <p:nvSpPr>
            <p:cNvPr id="37" name="Google Shape;6025;p62">
              <a:extLst>
                <a:ext uri="{FF2B5EF4-FFF2-40B4-BE49-F238E27FC236}">
                  <a16:creationId xmlns:a16="http://schemas.microsoft.com/office/drawing/2014/main" id="{BE29D994-CE45-4098-A845-7F15E4C69916}"/>
                </a:ext>
              </a:extLst>
            </p:cNvPr>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1">
                      <a:lumMod val="50000"/>
                    </a:schemeClr>
                  </a:solidFill>
                </a:ln>
                <a:solidFill>
                  <a:schemeClr val="bg1"/>
                </a:solidFill>
              </a:endParaRPr>
            </a:p>
          </p:txBody>
        </p:sp>
        <p:sp>
          <p:nvSpPr>
            <p:cNvPr id="38" name="Google Shape;6026;p62">
              <a:extLst>
                <a:ext uri="{FF2B5EF4-FFF2-40B4-BE49-F238E27FC236}">
                  <a16:creationId xmlns:a16="http://schemas.microsoft.com/office/drawing/2014/main" id="{25A2AD03-3326-48BF-8B5B-E9EBA1F5107C}"/>
                </a:ext>
              </a:extLst>
            </p:cNvPr>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1">
                      <a:lumMod val="50000"/>
                    </a:schemeClr>
                  </a:solidFill>
                </a:ln>
                <a:solidFill>
                  <a:schemeClr val="bg1"/>
                </a:solidFill>
              </a:endParaRPr>
            </a:p>
          </p:txBody>
        </p:sp>
      </p:grpSp>
      <p:grpSp>
        <p:nvGrpSpPr>
          <p:cNvPr id="39" name="Google Shape;6024;p62">
            <a:extLst>
              <a:ext uri="{FF2B5EF4-FFF2-40B4-BE49-F238E27FC236}">
                <a16:creationId xmlns:a16="http://schemas.microsoft.com/office/drawing/2014/main" id="{A2D110A8-97DE-4017-847D-5EFEB415D377}"/>
              </a:ext>
            </a:extLst>
          </p:cNvPr>
          <p:cNvGrpSpPr/>
          <p:nvPr/>
        </p:nvGrpSpPr>
        <p:grpSpPr>
          <a:xfrm>
            <a:off x="6505661" y="235838"/>
            <a:ext cx="519891" cy="481455"/>
            <a:chOff x="-42778750" y="2320125"/>
            <a:chExt cx="285125" cy="309375"/>
          </a:xfrm>
          <a:solidFill>
            <a:schemeClr val="accent1">
              <a:lumMod val="50000"/>
              <a:alpha val="70000"/>
            </a:schemeClr>
          </a:solidFill>
        </p:grpSpPr>
        <p:sp>
          <p:nvSpPr>
            <p:cNvPr id="40" name="Google Shape;6025;p62">
              <a:extLst>
                <a:ext uri="{FF2B5EF4-FFF2-40B4-BE49-F238E27FC236}">
                  <a16:creationId xmlns:a16="http://schemas.microsoft.com/office/drawing/2014/main" id="{2CA63646-0D75-4A6D-91AB-76CC51FEF9DB}"/>
                </a:ext>
              </a:extLst>
            </p:cNvPr>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1">
                      <a:lumMod val="50000"/>
                    </a:schemeClr>
                  </a:solidFill>
                </a:ln>
                <a:solidFill>
                  <a:schemeClr val="bg1"/>
                </a:solidFill>
              </a:endParaRPr>
            </a:p>
          </p:txBody>
        </p:sp>
        <p:sp>
          <p:nvSpPr>
            <p:cNvPr id="41" name="Google Shape;6026;p62">
              <a:extLst>
                <a:ext uri="{FF2B5EF4-FFF2-40B4-BE49-F238E27FC236}">
                  <a16:creationId xmlns:a16="http://schemas.microsoft.com/office/drawing/2014/main" id="{66FEFC54-E894-4512-9EEA-AAA1FD31CD4C}"/>
                </a:ext>
              </a:extLst>
            </p:cNvPr>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accent1">
                      <a:lumMod val="50000"/>
                    </a:schemeClr>
                  </a:solidFill>
                </a:ln>
                <a:solidFill>
                  <a:schemeClr val="bg1"/>
                </a:solidFill>
              </a:endParaRPr>
            </a:p>
          </p:txBody>
        </p:sp>
      </p:grpSp>
      <p:sp>
        <p:nvSpPr>
          <p:cNvPr id="45" name="Google Shape;1362;p57">
            <a:extLst>
              <a:ext uri="{FF2B5EF4-FFF2-40B4-BE49-F238E27FC236}">
                <a16:creationId xmlns:a16="http://schemas.microsoft.com/office/drawing/2014/main" id="{CFBDC61C-62B0-445C-864A-0D09FA53BFBC}"/>
              </a:ext>
            </a:extLst>
          </p:cNvPr>
          <p:cNvSpPr/>
          <p:nvPr/>
        </p:nvSpPr>
        <p:spPr>
          <a:xfrm>
            <a:off x="5877805" y="4442124"/>
            <a:ext cx="2922272" cy="580614"/>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p30">
            <a:extLst>
              <a:ext uri="{FF2B5EF4-FFF2-40B4-BE49-F238E27FC236}">
                <a16:creationId xmlns:a16="http://schemas.microsoft.com/office/drawing/2014/main" id="{106E533B-D458-4D5C-8104-72E27983AE7E}"/>
              </a:ext>
            </a:extLst>
          </p:cNvPr>
          <p:cNvSpPr txBox="1">
            <a:spLocks/>
          </p:cNvSpPr>
          <p:nvPr/>
        </p:nvSpPr>
        <p:spPr>
          <a:xfrm>
            <a:off x="6053632" y="4434419"/>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Exo 2"/>
              <a:buNone/>
              <a:defRPr sz="36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pPr algn="l"/>
            <a:r>
              <a:rPr lang="en" dirty="0"/>
              <a:t>0</a:t>
            </a:r>
            <a:r>
              <a:rPr lang="id-ID" dirty="0"/>
              <a:t>6</a:t>
            </a:r>
            <a:endParaRPr lang="en" dirty="0"/>
          </a:p>
        </p:txBody>
      </p:sp>
      <p:sp>
        <p:nvSpPr>
          <p:cNvPr id="47" name="Google Shape;165;p30">
            <a:extLst>
              <a:ext uri="{FF2B5EF4-FFF2-40B4-BE49-F238E27FC236}">
                <a16:creationId xmlns:a16="http://schemas.microsoft.com/office/drawing/2014/main" id="{AC871704-9CE6-42BB-A43D-76E33AFD2BC4}"/>
              </a:ext>
            </a:extLst>
          </p:cNvPr>
          <p:cNvSpPr txBox="1">
            <a:spLocks/>
          </p:cNvSpPr>
          <p:nvPr/>
        </p:nvSpPr>
        <p:spPr>
          <a:xfrm>
            <a:off x="6772612" y="4441534"/>
            <a:ext cx="19743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1400"/>
              <a:buFont typeface="Squada One"/>
              <a:buNone/>
              <a:defRPr sz="1400" b="0" i="0" u="none" strike="noStrike" cap="none">
                <a:solidFill>
                  <a:schemeClr val="dk1"/>
                </a:solidFill>
                <a:latin typeface="Squada One"/>
                <a:ea typeface="Squada One"/>
                <a:cs typeface="Squada One"/>
                <a:sym typeface="Squada One"/>
              </a:defRPr>
            </a:lvl9pPr>
          </a:lstStyle>
          <a:p>
            <a:r>
              <a:rPr lang="id-ID" sz="1800" dirty="0"/>
              <a:t>KESIMPULAN</a:t>
            </a:r>
          </a:p>
        </p:txBody>
      </p:sp>
    </p:spTree>
  </p:cSld>
  <p:clrMapOvr>
    <a:masterClrMapping/>
  </p:clrMapOvr>
  <mc:AlternateContent xmlns:mc="http://schemas.openxmlformats.org/markup-compatibility/2006">
    <mc:Choice xmlns:p14="http://schemas.microsoft.com/office/powerpoint/2010/main" Requires="p14">
      <p:transition spd="slow" p14:dur="15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 calcmode="lin" valueType="num">
                                      <p:cBhvr additive="base">
                                        <p:cTn id="7" dur="750" fill="hold"/>
                                        <p:tgtEl>
                                          <p:spTgt spid="158"/>
                                        </p:tgtEl>
                                        <p:attrNameLst>
                                          <p:attrName>ppt_x</p:attrName>
                                        </p:attrNameLst>
                                      </p:cBhvr>
                                      <p:tavLst>
                                        <p:tav tm="0">
                                          <p:val>
                                            <p:strVal val="#ppt_x"/>
                                          </p:val>
                                        </p:tav>
                                        <p:tav tm="100000">
                                          <p:val>
                                            <p:strVal val="#ppt_x"/>
                                          </p:val>
                                        </p:tav>
                                      </p:tavLst>
                                    </p:anim>
                                    <p:anim calcmode="lin" valueType="num">
                                      <p:cBhvr additive="base">
                                        <p:cTn id="8" dur="750" fill="hold"/>
                                        <p:tgtEl>
                                          <p:spTgt spid="158"/>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9"/>
                                        </p:tgtEl>
                                        <p:attrNameLst>
                                          <p:attrName>style.visibility</p:attrName>
                                        </p:attrNameLst>
                                      </p:cBhvr>
                                      <p:to>
                                        <p:strVal val="visible"/>
                                      </p:to>
                                    </p:set>
                                    <p:anim calcmode="lin" valueType="num">
                                      <p:cBhvr additive="base">
                                        <p:cTn id="11" dur="750" fill="hold"/>
                                        <p:tgtEl>
                                          <p:spTgt spid="159"/>
                                        </p:tgtEl>
                                        <p:attrNameLst>
                                          <p:attrName>ppt_x</p:attrName>
                                        </p:attrNameLst>
                                      </p:cBhvr>
                                      <p:tavLst>
                                        <p:tav tm="0">
                                          <p:val>
                                            <p:strVal val="#ppt_x"/>
                                          </p:val>
                                        </p:tav>
                                        <p:tav tm="100000">
                                          <p:val>
                                            <p:strVal val="#ppt_x"/>
                                          </p:val>
                                        </p:tav>
                                      </p:tavLst>
                                    </p:anim>
                                    <p:anim calcmode="lin" valueType="num">
                                      <p:cBhvr additive="base">
                                        <p:cTn id="12" dur="750" fill="hold"/>
                                        <p:tgtEl>
                                          <p:spTgt spid="15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2" presetClass="entr" presetSubtype="2" fill="hold" grpId="1" nodeType="afterEffect">
                                  <p:stCondLst>
                                    <p:cond delay="5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1000"/>
                                        <p:tgtEl>
                                          <p:spTgt spid="6"/>
                                        </p:tgtEl>
                                      </p:cBhvr>
                                    </p:animEffect>
                                  </p:childTnLst>
                                </p:cTn>
                              </p:par>
                            </p:childTnLst>
                          </p:cTn>
                        </p:par>
                        <p:par>
                          <p:cTn id="17" fill="hold">
                            <p:stCondLst>
                              <p:cond delay="1800"/>
                            </p:stCondLst>
                            <p:childTnLst>
                              <p:par>
                                <p:cTn id="18" presetID="10" presetClass="entr" presetSubtype="0" fill="hold" grpId="0" nodeType="after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fade">
                                      <p:cBhvr>
                                        <p:cTn id="20" dur="500"/>
                                        <p:tgtEl>
                                          <p:spTgt spid="15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500"/>
                                        <p:tgtEl>
                                          <p:spTgt spid="155"/>
                                        </p:tgtEl>
                                      </p:cBhvr>
                                    </p:animEffect>
                                  </p:childTnLst>
                                </p:cTn>
                              </p:par>
                            </p:childTnLst>
                          </p:cTn>
                        </p:par>
                        <p:par>
                          <p:cTn id="24" fill="hold">
                            <p:stCondLst>
                              <p:cond delay="2300"/>
                            </p:stCondLst>
                            <p:childTnLst>
                              <p:par>
                                <p:cTn id="25" presetID="22" presetClass="entr" presetSubtype="2"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1000"/>
                                        <p:tgtEl>
                                          <p:spTgt spid="8"/>
                                        </p:tgtEl>
                                      </p:cBhvr>
                                    </p:animEffect>
                                  </p:childTnLst>
                                </p:cTn>
                              </p:par>
                            </p:childTnLst>
                          </p:cTn>
                        </p:par>
                        <p:par>
                          <p:cTn id="28" fill="hold">
                            <p:stCondLst>
                              <p:cond delay="3300"/>
                            </p:stCondLst>
                            <p:childTnLst>
                              <p:par>
                                <p:cTn id="29" presetID="10" presetClass="entr" presetSubtype="0" fill="hold" grpId="0" nodeType="after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500"/>
                                        <p:tgtEl>
                                          <p:spTgt spid="1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fade">
                                      <p:cBhvr>
                                        <p:cTn id="34" dur="500"/>
                                        <p:tgtEl>
                                          <p:spTgt spid="157"/>
                                        </p:tgtEl>
                                      </p:cBhvr>
                                    </p:animEffect>
                                  </p:childTnLst>
                                </p:cTn>
                              </p:par>
                            </p:childTnLst>
                          </p:cTn>
                        </p:par>
                        <p:par>
                          <p:cTn id="35" fill="hold">
                            <p:stCondLst>
                              <p:cond delay="3800"/>
                            </p:stCondLst>
                            <p:childTnLst>
                              <p:par>
                                <p:cTn id="36" presetID="22" presetClass="entr" presetSubtype="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1000"/>
                                        <p:tgtEl>
                                          <p:spTgt spid="9"/>
                                        </p:tgtEl>
                                      </p:cBhvr>
                                    </p:animEffect>
                                  </p:childTnLst>
                                </p:cTn>
                              </p:par>
                            </p:childTnLst>
                          </p:cTn>
                        </p:par>
                        <p:par>
                          <p:cTn id="39" fill="hold">
                            <p:stCondLst>
                              <p:cond delay="4800"/>
                            </p:stCondLst>
                            <p:childTnLst>
                              <p:par>
                                <p:cTn id="40" presetID="10" presetClass="entr" presetSubtype="0" fill="hold" grpId="0" nodeType="afterEffect">
                                  <p:stCondLst>
                                    <p:cond delay="0"/>
                                  </p:stCondLst>
                                  <p:childTnLst>
                                    <p:set>
                                      <p:cBhvr>
                                        <p:cTn id="41" dur="1" fill="hold">
                                          <p:stCondLst>
                                            <p:cond delay="0"/>
                                          </p:stCondLst>
                                        </p:cTn>
                                        <p:tgtEl>
                                          <p:spTgt spid="163"/>
                                        </p:tgtEl>
                                        <p:attrNameLst>
                                          <p:attrName>style.visibility</p:attrName>
                                        </p:attrNameLst>
                                      </p:cBhvr>
                                      <p:to>
                                        <p:strVal val="visible"/>
                                      </p:to>
                                    </p:set>
                                    <p:animEffect transition="in" filter="fade">
                                      <p:cBhvr>
                                        <p:cTn id="42" dur="500"/>
                                        <p:tgtEl>
                                          <p:spTgt spid="16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6"/>
                                        </p:tgtEl>
                                        <p:attrNameLst>
                                          <p:attrName>style.visibility</p:attrName>
                                        </p:attrNameLst>
                                      </p:cBhvr>
                                      <p:to>
                                        <p:strVal val="visible"/>
                                      </p:to>
                                    </p:set>
                                    <p:animEffect transition="in" filter="fade">
                                      <p:cBhvr>
                                        <p:cTn id="45" dur="500"/>
                                        <p:tgtEl>
                                          <p:spTgt spid="156"/>
                                        </p:tgtEl>
                                      </p:cBhvr>
                                    </p:animEffect>
                                  </p:childTnLst>
                                </p:cTn>
                              </p:par>
                            </p:childTnLst>
                          </p:cTn>
                        </p:par>
                        <p:par>
                          <p:cTn id="46" fill="hold">
                            <p:stCondLst>
                              <p:cond delay="5300"/>
                            </p:stCondLst>
                            <p:childTnLst>
                              <p:par>
                                <p:cTn id="47" presetID="22" presetClass="entr" presetSubtype="8"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left)">
                                      <p:cBhvr>
                                        <p:cTn id="49" dur="1500"/>
                                        <p:tgtEl>
                                          <p:spTgt spid="10"/>
                                        </p:tgtEl>
                                      </p:cBhvr>
                                    </p:animEffect>
                                  </p:childTnLst>
                                </p:cTn>
                              </p:par>
                            </p:childTnLst>
                          </p:cTn>
                        </p:par>
                        <p:par>
                          <p:cTn id="50" fill="hold">
                            <p:stCondLst>
                              <p:cond delay="6800"/>
                            </p:stCondLst>
                            <p:childTnLst>
                              <p:par>
                                <p:cTn id="51" presetID="10" presetClass="entr" presetSubtype="0" fill="hold" grpId="0" nodeType="afterEffect">
                                  <p:stCondLst>
                                    <p:cond delay="0"/>
                                  </p:stCondLst>
                                  <p:childTnLst>
                                    <p:set>
                                      <p:cBhvr>
                                        <p:cTn id="52" dur="1" fill="hold">
                                          <p:stCondLst>
                                            <p:cond delay="0"/>
                                          </p:stCondLst>
                                        </p:cTn>
                                        <p:tgtEl>
                                          <p:spTgt spid="165"/>
                                        </p:tgtEl>
                                        <p:attrNameLst>
                                          <p:attrName>style.visibility</p:attrName>
                                        </p:attrNameLst>
                                      </p:cBhvr>
                                      <p:to>
                                        <p:strVal val="visible"/>
                                      </p:to>
                                    </p:set>
                                    <p:animEffect transition="in" filter="fade">
                                      <p:cBhvr>
                                        <p:cTn id="53" dur="500"/>
                                        <p:tgtEl>
                                          <p:spTgt spid="16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0"/>
                                        </p:tgtEl>
                                        <p:attrNameLst>
                                          <p:attrName>style.visibility</p:attrName>
                                        </p:attrNameLst>
                                      </p:cBhvr>
                                      <p:to>
                                        <p:strVal val="visible"/>
                                      </p:to>
                                    </p:set>
                                    <p:animEffect transition="in" filter="fade">
                                      <p:cBhvr>
                                        <p:cTn id="56" dur="500"/>
                                        <p:tgtEl>
                                          <p:spTgt spid="160"/>
                                        </p:tgtEl>
                                      </p:cBhvr>
                                    </p:animEffect>
                                  </p:childTnLst>
                                </p:cTn>
                              </p:par>
                            </p:childTnLst>
                          </p:cTn>
                        </p:par>
                        <p:par>
                          <p:cTn id="57" fill="hold">
                            <p:stCondLst>
                              <p:cond delay="7300"/>
                            </p:stCondLst>
                            <p:childTnLst>
                              <p:par>
                                <p:cTn id="58" presetID="22" presetClass="entr" presetSubtype="8"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left)">
                                      <p:cBhvr>
                                        <p:cTn id="60" dur="1000"/>
                                        <p:tgtEl>
                                          <p:spTgt spid="11"/>
                                        </p:tgtEl>
                                      </p:cBhvr>
                                    </p:animEffect>
                                  </p:childTnLst>
                                </p:cTn>
                              </p:par>
                            </p:childTnLst>
                          </p:cTn>
                        </p:par>
                        <p:par>
                          <p:cTn id="61" fill="hold">
                            <p:stCondLst>
                              <p:cond delay="8300"/>
                            </p:stCondLst>
                            <p:childTnLst>
                              <p:par>
                                <p:cTn id="62" presetID="10" presetClass="entr" presetSubtype="0"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par>
                          <p:cTn id="68" fill="hold">
                            <p:stCondLst>
                              <p:cond delay="8800"/>
                            </p:stCondLst>
                            <p:childTnLst>
                              <p:par>
                                <p:cTn id="69" presetID="22" presetClass="entr" presetSubtype="8"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left)">
                                      <p:cBhvr>
                                        <p:cTn id="71" dur="1000"/>
                                        <p:tgtEl>
                                          <p:spTgt spid="45"/>
                                        </p:tgtEl>
                                      </p:cBhvr>
                                    </p:animEffect>
                                  </p:childTnLst>
                                </p:cTn>
                              </p:par>
                            </p:childTnLst>
                          </p:cTn>
                        </p:par>
                        <p:par>
                          <p:cTn id="72" fill="hold">
                            <p:stCondLst>
                              <p:cond delay="9800"/>
                            </p:stCondLst>
                            <p:childTnLst>
                              <p:par>
                                <p:cTn id="73" presetID="10" presetClass="entr" presetSubtype="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8" grpId="0" animBg="1"/>
      <p:bldP spid="6" grpId="1" animBg="1"/>
      <p:bldP spid="151" grpId="0"/>
      <p:bldP spid="153" grpId="0"/>
      <p:bldP spid="155" grpId="0"/>
      <p:bldP spid="156" grpId="0"/>
      <p:bldP spid="157" grpId="0"/>
      <p:bldP spid="160" grpId="0"/>
      <p:bldP spid="163" grpId="0"/>
      <p:bldP spid="165" grpId="0"/>
      <p:bldP spid="33" grpId="0"/>
      <p:bldP spid="34" grpId="0"/>
      <p:bldP spid="45" grpId="0" animBg="1"/>
      <p:bldP spid="46" grpId="0"/>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dirty="0"/>
              <a:t>PENDAHULUAN</a:t>
            </a:r>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77" name="Google Shape;177;p31"/>
          <p:cNvCxnSpPr>
            <a:cxnSpLocks/>
          </p:cNvCxnSpPr>
          <p:nvPr/>
        </p:nvCxnSpPr>
        <p:spPr>
          <a:xfrm>
            <a:off x="0" y="4028275"/>
            <a:ext cx="2413591"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wipe(up)">
                                      <p:cBhvr>
                                        <p:cTn id="7" dur="1250"/>
                                        <p:tgtEl>
                                          <p:spTgt spid="175"/>
                                        </p:tgtEl>
                                      </p:cBhvr>
                                    </p:animEffect>
                                  </p:childTnLst>
                                </p:cTn>
                              </p:par>
                              <p:par>
                                <p:cTn id="8" presetID="2" presetClass="entr" presetSubtype="8"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 calcmode="lin" valueType="num">
                                      <p:cBhvr additive="base">
                                        <p:cTn id="10" dur="750" fill="hold"/>
                                        <p:tgtEl>
                                          <p:spTgt spid="177"/>
                                        </p:tgtEl>
                                        <p:attrNameLst>
                                          <p:attrName>ppt_x</p:attrName>
                                        </p:attrNameLst>
                                      </p:cBhvr>
                                      <p:tavLst>
                                        <p:tav tm="0">
                                          <p:val>
                                            <p:strVal val="0-#ppt_w/2"/>
                                          </p:val>
                                        </p:tav>
                                        <p:tav tm="100000">
                                          <p:val>
                                            <p:strVal val="#ppt_x"/>
                                          </p:val>
                                        </p:tav>
                                      </p:tavLst>
                                    </p:anim>
                                    <p:anim calcmode="lin" valueType="num">
                                      <p:cBhvr additive="base">
                                        <p:cTn id="11" dur="750" fill="hold"/>
                                        <p:tgtEl>
                                          <p:spTgt spid="1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2638350" y="436657"/>
            <a:ext cx="3867300" cy="5739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PENDAHULUAN</a:t>
            </a:r>
            <a:endParaRPr sz="2800" dirty="0"/>
          </a:p>
        </p:txBody>
      </p:sp>
      <p:sp>
        <p:nvSpPr>
          <p:cNvPr id="184" name="Google Shape;184;p32"/>
          <p:cNvSpPr txBox="1">
            <a:spLocks noGrp="1"/>
          </p:cNvSpPr>
          <p:nvPr>
            <p:ph type="subTitle" idx="1"/>
          </p:nvPr>
        </p:nvSpPr>
        <p:spPr>
          <a:xfrm>
            <a:off x="770021" y="1195288"/>
            <a:ext cx="7652084" cy="342438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sz="1500" dirty="0">
                <a:latin typeface="Exo 2" panose="020B0604020202020204" charset="0"/>
              </a:rPr>
              <a:t>Perkembangan jaringan telekomunikasi saat ini mengalami kemajuan yang sangat cepat. Berbagai macam fasilitas teknologi telekomunikasi terus dikembangkan agar pengguna dapat melakukan komunikasi suara, data, dan grafik/ gambar. Kebutuhan akan komunikasi grafik dan gambar membutuhkan kecepatan data yang semakin tinggi sehingga harus didukung oleh sistem yang </a:t>
            </a:r>
            <a:r>
              <a:rPr lang="id-ID" sz="1500" dirty="0" err="1">
                <a:latin typeface="Exo 2" panose="020B0604020202020204" charset="0"/>
              </a:rPr>
              <a:t>handal</a:t>
            </a:r>
            <a:r>
              <a:rPr lang="id-ID" sz="1500" dirty="0">
                <a:latin typeface="Exo 2" panose="020B0604020202020204" charset="0"/>
              </a:rPr>
              <a:t> agar dapat memberikan kualitas layanan dengan baik. Perubahan teknologi telah merambah di hampir setiap bidang kehidupan manusia. Dari berbagai bentuk perubahan teknologi tersebut, perubahan di bidang telekomunikasi dan jaringanlah yang paling dinamis. Oleh karena itu, sehubungan dengan penggunaan internet yang tiap hari semakin besar, kami mencoba </a:t>
            </a:r>
            <a:r>
              <a:rPr lang="id-ID" sz="1500" dirty="0" err="1">
                <a:latin typeface="Exo 2" panose="020B0604020202020204" charset="0"/>
              </a:rPr>
              <a:t>menganalisa</a:t>
            </a:r>
            <a:r>
              <a:rPr lang="id-ID" sz="1500" dirty="0">
                <a:latin typeface="Exo 2" panose="020B0604020202020204" charset="0"/>
              </a:rPr>
              <a:t> jaringan baik </a:t>
            </a:r>
            <a:r>
              <a:rPr lang="id-ID" sz="1500" dirty="0" err="1">
                <a:latin typeface="Exo 2" panose="020B0604020202020204" charset="0"/>
              </a:rPr>
              <a:t>Wi-Fi</a:t>
            </a:r>
            <a:r>
              <a:rPr lang="id-ID" sz="1500" dirty="0">
                <a:latin typeface="Exo 2" panose="020B0604020202020204" charset="0"/>
              </a:rPr>
              <a:t> maupun beberapa Operator Seluler yang ada di Indonesia menggunakan aplikasi </a:t>
            </a:r>
            <a:r>
              <a:rPr lang="en-US" sz="1500" dirty="0">
                <a:latin typeface="Exo 2" panose="020B0604020202020204" charset="0"/>
              </a:rPr>
              <a:t>Network Signal Info Pro, Network Cell Info,</a:t>
            </a:r>
            <a:endParaRPr lang="id-ID" sz="1500" dirty="0">
              <a:latin typeface="Exo 2" panose="020B0604020202020204" charset="0"/>
            </a:endParaRPr>
          </a:p>
          <a:p>
            <a:pPr marL="0" lvl="0" indent="0" rtl="0">
              <a:spcBef>
                <a:spcPts val="0"/>
              </a:spcBef>
              <a:spcAft>
                <a:spcPts val="0"/>
              </a:spcAft>
              <a:buNone/>
            </a:pPr>
            <a:r>
              <a:rPr lang="en-US" sz="1500" dirty="0">
                <a:latin typeface="Exo 2" panose="020B0604020202020204" charset="0"/>
              </a:rPr>
              <a:t>dan </a:t>
            </a:r>
            <a:r>
              <a:rPr lang="en-US" sz="1500" dirty="0" err="1">
                <a:latin typeface="Exo 2" panose="020B0604020202020204" charset="0"/>
              </a:rPr>
              <a:t>Speedtest</a:t>
            </a:r>
            <a:r>
              <a:rPr lang="en-US" sz="1500" dirty="0">
                <a:latin typeface="Exo 2" panose="020B0604020202020204" charset="0"/>
              </a:rPr>
              <a:t>.</a:t>
            </a:r>
            <a:endParaRPr sz="1200" dirty="0">
              <a:latin typeface="Exo 2" panose="020B0604020202020204" charset="0"/>
            </a:endParaRPr>
          </a:p>
        </p:txBody>
      </p:sp>
      <p:cxnSp>
        <p:nvCxnSpPr>
          <p:cNvPr id="185" name="Google Shape;185;p32"/>
          <p:cNvCxnSpPr/>
          <p:nvPr/>
        </p:nvCxnSpPr>
        <p:spPr>
          <a:xfrm>
            <a:off x="4569600" y="259135"/>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6" name="Google Shape;186;p32"/>
          <p:cNvCxnSpPr/>
          <p:nvPr/>
        </p:nvCxnSpPr>
        <p:spPr>
          <a:xfrm>
            <a:off x="-4800" y="4821940"/>
            <a:ext cx="4574400"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MEDIA ANALISIS</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a:cxnSpLocks/>
          </p:cNvCxnSpPr>
          <p:nvPr/>
        </p:nvCxnSpPr>
        <p:spPr>
          <a:xfrm>
            <a:off x="6412523" y="4028400"/>
            <a:ext cx="2731502"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up)">
                                      <p:cBhvr>
                                        <p:cTn id="7" dur="1250"/>
                                        <p:tgtEl>
                                          <p:spTgt spid="215"/>
                                        </p:tgtEl>
                                      </p:cBhvr>
                                    </p:animEffect>
                                  </p:childTnLst>
                                </p:cTn>
                              </p:par>
                              <p:par>
                                <p:cTn id="8" presetID="2" presetClass="entr" presetSubtype="2"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 calcmode="lin" valueType="num">
                                      <p:cBhvr additive="base">
                                        <p:cTn id="10" dur="500" fill="hold"/>
                                        <p:tgtEl>
                                          <p:spTgt spid="217"/>
                                        </p:tgtEl>
                                        <p:attrNameLst>
                                          <p:attrName>ppt_x</p:attrName>
                                        </p:attrNameLst>
                                      </p:cBhvr>
                                      <p:tavLst>
                                        <p:tav tm="0">
                                          <p:val>
                                            <p:strVal val="1+#ppt_w/2"/>
                                          </p:val>
                                        </p:tav>
                                        <p:tav tm="100000">
                                          <p:val>
                                            <p:strVal val="#ppt_x"/>
                                          </p:val>
                                        </p:tav>
                                      </p:tavLst>
                                    </p:anim>
                                    <p:anim calcmode="lin" valueType="num">
                                      <p:cBhvr additive="base">
                                        <p:cTn id="11" dur="500" fill="hold"/>
                                        <p:tgtEl>
                                          <p:spTgt spid="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cxnSp>
        <p:nvCxnSpPr>
          <p:cNvPr id="204" name="Google Shape;204;p33"/>
          <p:cNvCxnSpPr>
            <a:cxnSpLocks/>
          </p:cNvCxnSpPr>
          <p:nvPr/>
        </p:nvCxnSpPr>
        <p:spPr>
          <a:xfrm>
            <a:off x="6218650" y="3009581"/>
            <a:ext cx="1096550" cy="830317"/>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3" name="Google Shape;200;p33">
            <a:extLst>
              <a:ext uri="{FF2B5EF4-FFF2-40B4-BE49-F238E27FC236}">
                <a16:creationId xmlns:a16="http://schemas.microsoft.com/office/drawing/2014/main" id="{1A2177B2-A6CB-41CC-93AF-CD916F01774F}"/>
              </a:ext>
            </a:extLst>
          </p:cNvPr>
          <p:cNvSpPr/>
          <p:nvPr/>
        </p:nvSpPr>
        <p:spPr>
          <a:xfrm>
            <a:off x="5623387" y="3600375"/>
            <a:ext cx="2332326" cy="1154957"/>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00;p33">
            <a:extLst>
              <a:ext uri="{FF2B5EF4-FFF2-40B4-BE49-F238E27FC236}">
                <a16:creationId xmlns:a16="http://schemas.microsoft.com/office/drawing/2014/main" id="{8FDD6A9D-9C23-4EDF-8D7A-46818346DD0F}"/>
              </a:ext>
            </a:extLst>
          </p:cNvPr>
          <p:cNvSpPr/>
          <p:nvPr/>
        </p:nvSpPr>
        <p:spPr>
          <a:xfrm>
            <a:off x="1255437" y="3605289"/>
            <a:ext cx="2332326" cy="1154957"/>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3"/>
          <p:cNvSpPr txBox="1"/>
          <p:nvPr/>
        </p:nvSpPr>
        <p:spPr>
          <a:xfrm>
            <a:off x="1710015" y="3610467"/>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b="1" dirty="0">
                <a:solidFill>
                  <a:schemeClr val="lt1"/>
                </a:solidFill>
                <a:latin typeface="Exo 2"/>
                <a:ea typeface="Exo 2"/>
                <a:cs typeface="Exo 2"/>
                <a:sym typeface="Exo 2"/>
              </a:rPr>
              <a:t>SPEEDTEST</a:t>
            </a:r>
            <a:endParaRPr b="1" dirty="0">
              <a:solidFill>
                <a:schemeClr val="lt1"/>
              </a:solidFill>
              <a:latin typeface="Exo 2"/>
              <a:ea typeface="Exo 2"/>
              <a:cs typeface="Exo 2"/>
              <a:sym typeface="Exo 2"/>
            </a:endParaRPr>
          </a:p>
        </p:txBody>
      </p:sp>
      <p:sp>
        <p:nvSpPr>
          <p:cNvPr id="193" name="Google Shape;193;p33"/>
          <p:cNvSpPr txBox="1"/>
          <p:nvPr/>
        </p:nvSpPr>
        <p:spPr>
          <a:xfrm>
            <a:off x="1255437" y="3938837"/>
            <a:ext cx="2332326"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sz="1000" dirty="0" err="1">
                <a:solidFill>
                  <a:schemeClr val="lt1"/>
                </a:solidFill>
                <a:latin typeface="Roboto Condensed Light"/>
                <a:ea typeface="Roboto Condensed Light"/>
                <a:cs typeface="Roboto Condensed Light"/>
                <a:sym typeface="Roboto Condensed Light"/>
              </a:rPr>
              <a:t>Aplikasi</a:t>
            </a:r>
            <a:r>
              <a:rPr sz="1000" dirty="0">
                <a:solidFill>
                  <a:schemeClr val="lt1"/>
                </a:solidFill>
                <a:latin typeface="Roboto Condensed Light"/>
                <a:ea typeface="Roboto Condensed Light"/>
                <a:cs typeface="Roboto Condensed Light"/>
                <a:sym typeface="Roboto Condensed Light"/>
              </a:rPr>
              <a:t> yang </a:t>
            </a:r>
            <a:r>
              <a:rPr sz="1000" dirty="0" err="1">
                <a:solidFill>
                  <a:schemeClr val="lt1"/>
                </a:solidFill>
                <a:latin typeface="Roboto Condensed Light"/>
                <a:ea typeface="Roboto Condensed Light"/>
                <a:cs typeface="Roboto Condensed Light"/>
                <a:sym typeface="Roboto Condensed Light"/>
              </a:rPr>
              <a:t>dikembangkan</a:t>
            </a:r>
            <a:r>
              <a:rPr sz="1000" dirty="0">
                <a:solidFill>
                  <a:schemeClr val="lt1"/>
                </a:solidFill>
                <a:latin typeface="Roboto Condensed Light"/>
                <a:ea typeface="Roboto Condensed Light"/>
                <a:cs typeface="Roboto Condensed Light"/>
                <a:sym typeface="Roboto Condensed Light"/>
              </a:rPr>
              <a:t> oleh Perusahaan OOKLA </a:t>
            </a:r>
            <a:r>
              <a:rPr sz="1000" dirty="0" err="1">
                <a:solidFill>
                  <a:schemeClr val="lt1"/>
                </a:solidFill>
                <a:latin typeface="Roboto Condensed Light"/>
                <a:ea typeface="Roboto Condensed Light"/>
                <a:cs typeface="Roboto Condensed Light"/>
                <a:sym typeface="Roboto Condensed Light"/>
              </a:rPr>
              <a:t>ini</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berguna</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untuk</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menghitung</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kecepatan</a:t>
            </a:r>
            <a:r>
              <a:rPr sz="1000" dirty="0">
                <a:solidFill>
                  <a:schemeClr val="lt1"/>
                </a:solidFill>
                <a:latin typeface="Roboto Condensed Light"/>
                <a:ea typeface="Roboto Condensed Light"/>
                <a:cs typeface="Roboto Condensed Light"/>
                <a:sym typeface="Roboto Condensed Light"/>
              </a:rPr>
              <a:t> internet</a:t>
            </a:r>
          </a:p>
          <a:p>
            <a:pPr marL="0" lvl="0" indent="0" algn="ctr" rtl="0">
              <a:spcBef>
                <a:spcPts val="0"/>
              </a:spcBef>
              <a:spcAft>
                <a:spcPts val="0"/>
              </a:spcAft>
              <a:buNone/>
            </a:pPr>
            <a:r>
              <a:rPr sz="1000" dirty="0">
                <a:solidFill>
                  <a:schemeClr val="lt1"/>
                </a:solidFill>
                <a:latin typeface="Roboto Condensed Light"/>
                <a:ea typeface="Roboto Condensed Light"/>
                <a:cs typeface="Roboto Condensed Light"/>
                <a:sym typeface="Roboto Condensed Light"/>
              </a:rPr>
              <a:t>pada </a:t>
            </a:r>
            <a:r>
              <a:rPr sz="1000" dirty="0" err="1">
                <a:solidFill>
                  <a:schemeClr val="lt1"/>
                </a:solidFill>
                <a:latin typeface="Roboto Condensed Light"/>
                <a:ea typeface="Roboto Condensed Light"/>
                <a:cs typeface="Roboto Condensed Light"/>
                <a:sym typeface="Roboto Condensed Light"/>
              </a:rPr>
              <a:t>suatu</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jaringan</a:t>
            </a:r>
            <a:r>
              <a:rPr sz="1000" dirty="0">
                <a:solidFill>
                  <a:schemeClr val="lt1"/>
                </a:solidFill>
                <a:latin typeface="Roboto Condensed Light"/>
                <a:ea typeface="Roboto Condensed Light"/>
                <a:cs typeface="Roboto Condensed Light"/>
                <a:sym typeface="Roboto Condensed Light"/>
              </a:rPr>
              <a:t>.</a:t>
            </a:r>
          </a:p>
        </p:txBody>
      </p:sp>
      <p:sp>
        <p:nvSpPr>
          <p:cNvPr id="195" name="Google Shape;195;p33"/>
          <p:cNvSpPr txBox="1"/>
          <p:nvPr/>
        </p:nvSpPr>
        <p:spPr>
          <a:xfrm>
            <a:off x="6087111" y="3730787"/>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b="1" dirty="0">
                <a:solidFill>
                  <a:schemeClr val="lt1"/>
                </a:solidFill>
                <a:latin typeface="Exo 2"/>
                <a:ea typeface="Exo 2"/>
                <a:cs typeface="Exo 2"/>
                <a:sym typeface="Exo 2"/>
              </a:rPr>
              <a:t>NETWORK CELL INFO</a:t>
            </a:r>
            <a:endParaRPr b="1" dirty="0">
              <a:solidFill>
                <a:schemeClr val="lt1"/>
              </a:solidFill>
              <a:latin typeface="Exo 2"/>
              <a:ea typeface="Exo 2"/>
              <a:cs typeface="Exo 2"/>
              <a:sym typeface="Exo 2"/>
            </a:endParaRPr>
          </a:p>
        </p:txBody>
      </p:sp>
      <p:sp>
        <p:nvSpPr>
          <p:cNvPr id="196" name="Google Shape;196;p33"/>
          <p:cNvSpPr txBox="1"/>
          <p:nvPr/>
        </p:nvSpPr>
        <p:spPr>
          <a:xfrm>
            <a:off x="5623387" y="3986965"/>
            <a:ext cx="2332326"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sz="1000" dirty="0">
                <a:solidFill>
                  <a:schemeClr val="lt1"/>
                </a:solidFill>
                <a:latin typeface="Roboto Condensed Light"/>
                <a:ea typeface="Roboto Condensed Light"/>
                <a:cs typeface="Roboto Condensed Light"/>
                <a:sym typeface="Roboto Condensed Light"/>
              </a:rPr>
              <a:t>Sesuai namanya, aplikasi ini berguna untuk mendapatkan informasi mengenai </a:t>
            </a:r>
            <a:endParaRPr sz="1000" dirty="0">
              <a:solidFill>
                <a:schemeClr val="lt1"/>
              </a:solidFill>
              <a:latin typeface="Roboto Condensed Light"/>
              <a:ea typeface="Roboto Condensed Light"/>
              <a:cs typeface="Roboto Condensed Light"/>
              <a:sym typeface="Roboto Condensed Light"/>
            </a:endParaRPr>
          </a:p>
        </p:txBody>
      </p:sp>
      <p:sp>
        <p:nvSpPr>
          <p:cNvPr id="197" name="Google Shape;197;p33"/>
          <p:cNvSpPr txBox="1">
            <a:spLocks noGrp="1"/>
          </p:cNvSpPr>
          <p:nvPr>
            <p:ph type="ctrTitle"/>
          </p:nvPr>
        </p:nvSpPr>
        <p:spPr>
          <a:xfrm>
            <a:off x="2001875" y="125883"/>
            <a:ext cx="5214300" cy="94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sz="3200" dirty="0"/>
              <a:t>MEDIA ANALISIS</a:t>
            </a:r>
            <a:endParaRPr sz="3200" dirty="0"/>
          </a:p>
        </p:txBody>
      </p:sp>
      <p:sp>
        <p:nvSpPr>
          <p:cNvPr id="199" name="Google Shape;199;p33"/>
          <p:cNvSpPr/>
          <p:nvPr/>
        </p:nvSpPr>
        <p:spPr>
          <a:xfrm>
            <a:off x="3006300" y="2504497"/>
            <a:ext cx="3205450" cy="892253"/>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3"/>
          <p:cNvSpPr/>
          <p:nvPr/>
        </p:nvSpPr>
        <p:spPr>
          <a:xfrm>
            <a:off x="3403698" y="902368"/>
            <a:ext cx="2332326" cy="1154957"/>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 name="Google Shape;201;p33"/>
          <p:cNvCxnSpPr>
            <a:stCxn id="202" idx="0"/>
            <a:endCxn id="203" idx="0"/>
          </p:cNvCxnSpPr>
          <p:nvPr/>
        </p:nvCxnSpPr>
        <p:spPr>
          <a:xfrm rot="5400000">
            <a:off x="2408400" y="3002475"/>
            <a:ext cx="611100" cy="584700"/>
          </a:xfrm>
          <a:prstGeom prst="bentConnector3">
            <a:avLst>
              <a:gd name="adj1" fmla="val -691"/>
            </a:avLst>
          </a:prstGeom>
          <a:noFill/>
          <a:ln w="9525" cap="flat" cmpd="sng">
            <a:solidFill>
              <a:schemeClr val="dk2"/>
            </a:solidFill>
            <a:prstDash val="solid"/>
            <a:round/>
            <a:headEnd type="none" w="med" len="med"/>
            <a:tailEnd type="none" w="med" len="med"/>
          </a:ln>
        </p:spPr>
      </p:cxnSp>
      <p:sp>
        <p:nvSpPr>
          <p:cNvPr id="207" name="Google Shape;207;p33"/>
          <p:cNvSpPr txBox="1"/>
          <p:nvPr/>
        </p:nvSpPr>
        <p:spPr>
          <a:xfrm>
            <a:off x="3856617" y="2545620"/>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b="1" dirty="0">
                <a:solidFill>
                  <a:schemeClr val="dk1"/>
                </a:solidFill>
                <a:latin typeface="Exo 2"/>
                <a:ea typeface="Exo 2"/>
                <a:cs typeface="Exo 2"/>
                <a:sym typeface="Exo 2"/>
              </a:rPr>
              <a:t>DATA</a:t>
            </a:r>
            <a:endParaRPr b="1" dirty="0">
              <a:solidFill>
                <a:schemeClr val="dk1"/>
              </a:solidFill>
              <a:latin typeface="Exo 2"/>
              <a:ea typeface="Exo 2"/>
              <a:cs typeface="Exo 2"/>
              <a:sym typeface="Exo 2"/>
            </a:endParaRPr>
          </a:p>
        </p:txBody>
      </p:sp>
      <p:sp>
        <p:nvSpPr>
          <p:cNvPr id="208" name="Google Shape;208;p33"/>
          <p:cNvSpPr txBox="1"/>
          <p:nvPr/>
        </p:nvSpPr>
        <p:spPr>
          <a:xfrm>
            <a:off x="3188396" y="2795169"/>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sz="1000" dirty="0">
                <a:solidFill>
                  <a:schemeClr val="dk1"/>
                </a:solidFill>
                <a:latin typeface="Roboto Condensed Light"/>
                <a:ea typeface="Roboto Condensed Light"/>
                <a:cs typeface="Roboto Condensed Light"/>
                <a:sym typeface="Roboto Condensed Light"/>
              </a:rPr>
              <a:t>Data-data dari masing-masing aplikasi tersebut kemudian dikumpulkan guna membuat analisisnya.</a:t>
            </a:r>
            <a:endParaRPr sz="1000" dirty="0">
              <a:solidFill>
                <a:schemeClr val="dk1"/>
              </a:solidFill>
              <a:latin typeface="Roboto Condensed Light"/>
              <a:ea typeface="Roboto Condensed Light"/>
              <a:cs typeface="Roboto Condensed Light"/>
              <a:sym typeface="Roboto Condensed Light"/>
            </a:endParaRPr>
          </a:p>
        </p:txBody>
      </p:sp>
      <p:sp>
        <p:nvSpPr>
          <p:cNvPr id="209" name="Google Shape;209;p33"/>
          <p:cNvSpPr txBox="1"/>
          <p:nvPr/>
        </p:nvSpPr>
        <p:spPr>
          <a:xfrm>
            <a:off x="3874904" y="1035987"/>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id-ID" b="1" dirty="0">
                <a:solidFill>
                  <a:schemeClr val="lt1"/>
                </a:solidFill>
                <a:latin typeface="Exo 2"/>
                <a:ea typeface="Exo 2"/>
                <a:cs typeface="Exo 2"/>
                <a:sym typeface="Exo 2"/>
              </a:rPr>
              <a:t>Network </a:t>
            </a:r>
            <a:r>
              <a:rPr lang="id-ID" b="1" dirty="0" err="1">
                <a:solidFill>
                  <a:schemeClr val="lt1"/>
                </a:solidFill>
                <a:latin typeface="Exo 2"/>
                <a:ea typeface="Exo 2"/>
                <a:cs typeface="Exo 2"/>
                <a:sym typeface="Exo 2"/>
              </a:rPr>
              <a:t>Signal</a:t>
            </a:r>
            <a:r>
              <a:rPr lang="id-ID" b="1" dirty="0">
                <a:solidFill>
                  <a:schemeClr val="lt1"/>
                </a:solidFill>
                <a:latin typeface="Exo 2"/>
                <a:ea typeface="Exo 2"/>
                <a:cs typeface="Exo 2"/>
                <a:sym typeface="Exo 2"/>
              </a:rPr>
              <a:t> Info Pro</a:t>
            </a:r>
            <a:endParaRPr b="1" dirty="0">
              <a:solidFill>
                <a:schemeClr val="lt1"/>
              </a:solidFill>
              <a:latin typeface="Exo 2"/>
              <a:ea typeface="Exo 2"/>
              <a:cs typeface="Exo 2"/>
              <a:sym typeface="Exo 2"/>
            </a:endParaRPr>
          </a:p>
        </p:txBody>
      </p:sp>
      <p:sp>
        <p:nvSpPr>
          <p:cNvPr id="210" name="Google Shape;210;p33"/>
          <p:cNvSpPr txBox="1"/>
          <p:nvPr/>
        </p:nvSpPr>
        <p:spPr>
          <a:xfrm>
            <a:off x="3418168" y="1352325"/>
            <a:ext cx="2332326"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sz="1000" dirty="0" err="1">
                <a:solidFill>
                  <a:schemeClr val="lt1"/>
                </a:solidFill>
                <a:latin typeface="Roboto Condensed Light"/>
                <a:ea typeface="Roboto Condensed Light"/>
                <a:cs typeface="Roboto Condensed Light"/>
                <a:sym typeface="Roboto Condensed Light"/>
              </a:rPr>
              <a:t>Aplikasi</a:t>
            </a:r>
            <a:r>
              <a:rPr sz="1000" dirty="0">
                <a:solidFill>
                  <a:schemeClr val="lt1"/>
                </a:solidFill>
                <a:latin typeface="Roboto Condensed Light"/>
                <a:ea typeface="Roboto Condensed Light"/>
                <a:cs typeface="Roboto Condensed Light"/>
                <a:sym typeface="Roboto Condensed Light"/>
              </a:rPr>
              <a:t> yang </a:t>
            </a:r>
            <a:r>
              <a:rPr sz="1000" dirty="0" err="1">
                <a:solidFill>
                  <a:schemeClr val="lt1"/>
                </a:solidFill>
                <a:latin typeface="Roboto Condensed Light"/>
                <a:ea typeface="Roboto Condensed Light"/>
                <a:cs typeface="Roboto Condensed Light"/>
                <a:sym typeface="Roboto Condensed Light"/>
              </a:rPr>
              <a:t>berguna</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untuk</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menangkap</a:t>
            </a:r>
            <a:r>
              <a:rPr sz="1000" dirty="0">
                <a:solidFill>
                  <a:schemeClr val="lt1"/>
                </a:solidFill>
                <a:latin typeface="Roboto Condensed Light"/>
                <a:ea typeface="Roboto Condensed Light"/>
                <a:cs typeface="Roboto Condensed Light"/>
                <a:sym typeface="Roboto Condensed Light"/>
              </a:rPr>
              <a:t> </a:t>
            </a:r>
            <a:r>
              <a:rPr sz="1000" dirty="0" err="1">
                <a:solidFill>
                  <a:schemeClr val="lt1"/>
                </a:solidFill>
                <a:latin typeface="Roboto Condensed Light"/>
                <a:ea typeface="Roboto Condensed Light"/>
                <a:cs typeface="Roboto Condensed Light"/>
                <a:sym typeface="Roboto Condensed Light"/>
              </a:rPr>
              <a:t>lokasi</a:t>
            </a:r>
            <a:r>
              <a:rPr lang="id-ID" sz="1000" dirty="0">
                <a:solidFill>
                  <a:schemeClr val="lt1"/>
                </a:solidFill>
                <a:latin typeface="Roboto Condensed Light"/>
                <a:ea typeface="Roboto Condensed Light"/>
                <a:cs typeface="Roboto Condensed Light"/>
                <a:sym typeface="Roboto Condensed Light"/>
              </a:rPr>
              <a:t> Tower</a:t>
            </a:r>
            <a:r>
              <a:rPr sz="1000" dirty="0">
                <a:solidFill>
                  <a:schemeClr val="lt1"/>
                </a:solidFill>
                <a:latin typeface="Roboto Condensed Light"/>
                <a:ea typeface="Roboto Condensed Light"/>
                <a:cs typeface="Roboto Condensed Light"/>
                <a:sym typeface="Roboto Condensed Light"/>
              </a:rPr>
              <a:t> BTS </a:t>
            </a:r>
            <a:r>
              <a:rPr sz="1000" dirty="0" err="1">
                <a:solidFill>
                  <a:schemeClr val="lt1"/>
                </a:solidFill>
                <a:latin typeface="Roboto Condensed Light"/>
                <a:ea typeface="Roboto Condensed Light"/>
                <a:cs typeface="Roboto Condensed Light"/>
                <a:sym typeface="Roboto Condensed Light"/>
              </a:rPr>
              <a:t>dari</a:t>
            </a:r>
            <a:r>
              <a:rPr sz="1000" dirty="0">
                <a:solidFill>
                  <a:schemeClr val="lt1"/>
                </a:solidFill>
                <a:latin typeface="Roboto Condensed Light"/>
                <a:ea typeface="Roboto Condensed Light"/>
                <a:cs typeface="Roboto Condensed Light"/>
                <a:sym typeface="Roboto Condensed Light"/>
              </a:rPr>
              <a:t> operator</a:t>
            </a:r>
          </a:p>
          <a:p>
            <a:pPr marL="0" lvl="0" indent="0" algn="ctr" rtl="0">
              <a:spcBef>
                <a:spcPts val="0"/>
              </a:spcBef>
              <a:spcAft>
                <a:spcPts val="0"/>
              </a:spcAft>
              <a:buClr>
                <a:schemeClr val="dk1"/>
              </a:buClr>
              <a:buSzPts val="1100"/>
              <a:buFont typeface="Arial"/>
              <a:buNone/>
            </a:pPr>
            <a:r>
              <a:rPr sz="1000" dirty="0">
                <a:solidFill>
                  <a:schemeClr val="lt1"/>
                </a:solidFill>
                <a:latin typeface="Roboto Condensed Light"/>
                <a:ea typeface="Roboto Condensed Light"/>
                <a:cs typeface="Roboto Condensed Light"/>
                <a:sym typeface="Roboto Condensed Light"/>
              </a:rPr>
              <a:t>yang di </a:t>
            </a:r>
            <a:r>
              <a:rPr sz="1000" dirty="0" err="1">
                <a:solidFill>
                  <a:schemeClr val="lt1"/>
                </a:solidFill>
                <a:latin typeface="Roboto Condensed Light"/>
                <a:ea typeface="Roboto Condensed Light"/>
                <a:cs typeface="Roboto Condensed Light"/>
                <a:sym typeface="Roboto Condensed Light"/>
              </a:rPr>
              <a:t>tuju</a:t>
            </a:r>
            <a:r>
              <a:rPr sz="1000" dirty="0">
                <a:solidFill>
                  <a:schemeClr val="lt1"/>
                </a:solidFill>
                <a:latin typeface="Roboto Condensed Light"/>
                <a:ea typeface="Roboto Condensed Light"/>
                <a:cs typeface="Roboto Condensed Light"/>
                <a:sym typeface="Roboto Condensed Light"/>
              </a:rPr>
              <a:t>.</a:t>
            </a:r>
          </a:p>
        </p:txBody>
      </p:sp>
      <p:cxnSp>
        <p:nvCxnSpPr>
          <p:cNvPr id="17" name="Konektor Lurus 16">
            <a:extLst>
              <a:ext uri="{FF2B5EF4-FFF2-40B4-BE49-F238E27FC236}">
                <a16:creationId xmlns:a16="http://schemas.microsoft.com/office/drawing/2014/main" id="{CF4FCE1C-F6C8-408B-AFAF-347A592B7B0E}"/>
              </a:ext>
            </a:extLst>
          </p:cNvPr>
          <p:cNvCxnSpPr>
            <a:cxnSpLocks/>
          </p:cNvCxnSpPr>
          <p:nvPr/>
        </p:nvCxnSpPr>
        <p:spPr>
          <a:xfrm>
            <a:off x="4572000" y="2051537"/>
            <a:ext cx="0" cy="453496"/>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wipe(up)">
                                      <p:cBhvr>
                                        <p:cTn id="7" dur="500"/>
                                        <p:tgtEl>
                                          <p:spTgt spid="20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wipe(up)">
                                      <p:cBhvr>
                                        <p:cTn id="16" dur="500"/>
                                        <p:tgtEl>
                                          <p:spTgt spid="19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wipe(up)">
                                      <p:cBhvr>
                                        <p:cTn id="19" dur="500"/>
                                        <p:tgtEl>
                                          <p:spTgt spid="19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95"/>
                                        </p:tgtEl>
                                        <p:attrNameLst>
                                          <p:attrName>style.visibility</p:attrName>
                                        </p:attrNameLst>
                                      </p:cBhvr>
                                      <p:to>
                                        <p:strVal val="visible"/>
                                      </p:to>
                                    </p:set>
                                    <p:animEffect transition="in" filter="wipe(up)">
                                      <p:cBhvr>
                                        <p:cTn id="22" dur="500"/>
                                        <p:tgtEl>
                                          <p:spTgt spid="19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wipe(up)">
                                      <p:cBhvr>
                                        <p:cTn id="25" dur="500"/>
                                        <p:tgtEl>
                                          <p:spTgt spid="196"/>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wipe(up)">
                                      <p:cBhvr>
                                        <p:cTn id="28" dur="500"/>
                                        <p:tgtEl>
                                          <p:spTgt spid="19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00"/>
                                        </p:tgtEl>
                                        <p:attrNameLst>
                                          <p:attrName>style.visibility</p:attrName>
                                        </p:attrNameLst>
                                      </p:cBhvr>
                                      <p:to>
                                        <p:strVal val="visible"/>
                                      </p:to>
                                    </p:set>
                                    <p:animEffect transition="in" filter="wipe(up)">
                                      <p:cBhvr>
                                        <p:cTn id="31" dur="500"/>
                                        <p:tgtEl>
                                          <p:spTgt spid="200"/>
                                        </p:tgtEl>
                                      </p:cBhvr>
                                    </p:animEffect>
                                  </p:childTnLst>
                                </p:cTn>
                              </p:par>
                              <p:par>
                                <p:cTn id="32" presetID="22" presetClass="entr" presetSubtype="1" fill="hold" nodeType="withEffect">
                                  <p:stCondLst>
                                    <p:cond delay="0"/>
                                  </p:stCondLst>
                                  <p:childTnLst>
                                    <p:set>
                                      <p:cBhvr>
                                        <p:cTn id="33" dur="1" fill="hold">
                                          <p:stCondLst>
                                            <p:cond delay="0"/>
                                          </p:stCondLst>
                                        </p:cTn>
                                        <p:tgtEl>
                                          <p:spTgt spid="201"/>
                                        </p:tgtEl>
                                        <p:attrNameLst>
                                          <p:attrName>style.visibility</p:attrName>
                                        </p:attrNameLst>
                                      </p:cBhvr>
                                      <p:to>
                                        <p:strVal val="visible"/>
                                      </p:to>
                                    </p:set>
                                    <p:animEffect transition="in" filter="wipe(up)">
                                      <p:cBhvr>
                                        <p:cTn id="34" dur="500"/>
                                        <p:tgtEl>
                                          <p:spTgt spid="20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07"/>
                                        </p:tgtEl>
                                        <p:attrNameLst>
                                          <p:attrName>style.visibility</p:attrName>
                                        </p:attrNameLst>
                                      </p:cBhvr>
                                      <p:to>
                                        <p:strVal val="visible"/>
                                      </p:to>
                                    </p:set>
                                    <p:animEffect transition="in" filter="wipe(up)">
                                      <p:cBhvr>
                                        <p:cTn id="37" dur="500"/>
                                        <p:tgtEl>
                                          <p:spTgt spid="207"/>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wipe(up)">
                                      <p:cBhvr>
                                        <p:cTn id="40" dur="500"/>
                                        <p:tgtEl>
                                          <p:spTgt spid="208"/>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wipe(up)">
                                      <p:cBhvr>
                                        <p:cTn id="43" dur="500"/>
                                        <p:tgtEl>
                                          <p:spTgt spid="209"/>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210"/>
                                        </p:tgtEl>
                                        <p:attrNameLst>
                                          <p:attrName>style.visibility</p:attrName>
                                        </p:attrNameLst>
                                      </p:cBhvr>
                                      <p:to>
                                        <p:strVal val="visible"/>
                                      </p:to>
                                    </p:set>
                                    <p:animEffect transition="in" filter="wipe(up)">
                                      <p:cBhvr>
                                        <p:cTn id="46" dur="500"/>
                                        <p:tgtEl>
                                          <p:spTgt spid="210"/>
                                        </p:tgtEl>
                                      </p:cBhvr>
                                    </p:animEffect>
                                  </p:childTnLst>
                                </p:cTn>
                              </p:par>
                              <p:par>
                                <p:cTn id="47" presetID="22" presetClass="entr" presetSubtype="1"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up)">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92" grpId="0"/>
      <p:bldP spid="193" grpId="0"/>
      <p:bldP spid="195" grpId="0"/>
      <p:bldP spid="196" grpId="0"/>
      <p:bldP spid="199" grpId="0" animBg="1"/>
      <p:bldP spid="200" grpId="0" animBg="1"/>
      <p:bldP spid="207" grpId="0"/>
      <p:bldP spid="208" grpId="0"/>
      <p:bldP spid="209" grpId="0"/>
      <p:bldP spid="2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PENGERTIAN UMUM</a:t>
            </a:r>
            <a:endParaRPr dirty="0"/>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314" name="Google Shape;314;p39"/>
          <p:cNvCxnSpPr>
            <a:cxnSpLocks/>
          </p:cNvCxnSpPr>
          <p:nvPr/>
        </p:nvCxnSpPr>
        <p:spPr>
          <a:xfrm>
            <a:off x="3573379" y="2696572"/>
            <a:ext cx="5614046" cy="0"/>
          </a:xfrm>
          <a:prstGeom prst="straightConnector1">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 name="Google Shape;312;p39">
            <a:extLst>
              <a:ext uri="{FF2B5EF4-FFF2-40B4-BE49-F238E27FC236}">
                <a16:creationId xmlns:a16="http://schemas.microsoft.com/office/drawing/2014/main" id="{96477446-3607-4FE1-A7E5-DD5AF7C43C36}"/>
              </a:ext>
            </a:extLst>
          </p:cNvPr>
          <p:cNvSpPr txBox="1">
            <a:spLocks/>
          </p:cNvSpPr>
          <p:nvPr/>
        </p:nvSpPr>
        <p:spPr>
          <a:xfrm flipH="1">
            <a:off x="2410327" y="2054735"/>
            <a:ext cx="5539916" cy="192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3600"/>
              <a:buFont typeface="Exo 2"/>
              <a:buNone/>
              <a:defRPr sz="3600" b="1" i="0" u="none" strike="noStrike" cap="none">
                <a:solidFill>
                  <a:schemeClr val="dk1"/>
                </a:solidFill>
                <a:latin typeface="Exo 2"/>
                <a:ea typeface="Exo 2"/>
                <a:cs typeface="Exo 2"/>
                <a:sym typeface="Exo 2"/>
              </a:defRPr>
            </a:lvl1pPr>
            <a:lvl2pPr marR="0" lvl="1"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2pPr>
            <a:lvl3pPr marR="0" lvl="2"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3pPr>
            <a:lvl4pPr marR="0" lvl="3"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4pPr>
            <a:lvl5pPr marR="0" lvl="4"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5pPr>
            <a:lvl6pPr marR="0" lvl="5"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6pPr>
            <a:lvl7pPr marR="0" lvl="6"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7pPr>
            <a:lvl8pPr marR="0" lvl="7"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8pPr>
            <a:lvl9pPr marR="0" lvl="8" algn="r" rtl="0">
              <a:lnSpc>
                <a:spcPct val="100000"/>
              </a:lnSpc>
              <a:spcBef>
                <a:spcPts val="0"/>
              </a:spcBef>
              <a:spcAft>
                <a:spcPts val="0"/>
              </a:spcAft>
              <a:buClr>
                <a:srgbClr val="FFFFFF"/>
              </a:buClr>
              <a:buSzPts val="6500"/>
              <a:buFont typeface="Squada One"/>
              <a:buNone/>
              <a:defRPr sz="6500" b="0" i="0" u="none" strike="noStrike" cap="none">
                <a:solidFill>
                  <a:srgbClr val="FFFFFF"/>
                </a:solidFill>
                <a:latin typeface="Squada One"/>
                <a:ea typeface="Squada One"/>
                <a:cs typeface="Squada One"/>
                <a:sym typeface="Squada One"/>
              </a:defRPr>
            </a:lvl9pPr>
          </a:lstStyle>
          <a:p>
            <a:r>
              <a:rPr lang="id-ID" sz="1400" dirty="0"/>
              <a:t>PENGERTIAN UMUM MENGENAI PARAMETER</a:t>
            </a:r>
          </a:p>
          <a:p>
            <a:r>
              <a:rPr lang="id-ID" sz="1400" dirty="0"/>
              <a:t>PADA JARINGAN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wipe(up)">
                                      <p:cBhvr>
                                        <p:cTn id="7" dur="1250"/>
                                        <p:tgtEl>
                                          <p:spTgt spid="3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1250"/>
                                        <p:tgtEl>
                                          <p:spTgt spid="8"/>
                                        </p:tgtEl>
                                      </p:cBhvr>
                                    </p:animEffect>
                                  </p:childTnLst>
                                </p:cTn>
                              </p:par>
                              <p:par>
                                <p:cTn id="11" presetID="2" presetClass="entr" presetSubtype="2" fill="hold" nodeType="withEffect">
                                  <p:stCondLst>
                                    <p:cond delay="0"/>
                                  </p:stCondLst>
                                  <p:childTnLst>
                                    <p:set>
                                      <p:cBhvr>
                                        <p:cTn id="12" dur="1" fill="hold">
                                          <p:stCondLst>
                                            <p:cond delay="0"/>
                                          </p:stCondLst>
                                        </p:cTn>
                                        <p:tgtEl>
                                          <p:spTgt spid="314"/>
                                        </p:tgtEl>
                                        <p:attrNameLst>
                                          <p:attrName>style.visibility</p:attrName>
                                        </p:attrNameLst>
                                      </p:cBhvr>
                                      <p:to>
                                        <p:strVal val="visible"/>
                                      </p:to>
                                    </p:set>
                                    <p:anim calcmode="lin" valueType="num">
                                      <p:cBhvr additive="base">
                                        <p:cTn id="13" dur="750" fill="hold"/>
                                        <p:tgtEl>
                                          <p:spTgt spid="314"/>
                                        </p:tgtEl>
                                        <p:attrNameLst>
                                          <p:attrName>ppt_x</p:attrName>
                                        </p:attrNameLst>
                                      </p:cBhvr>
                                      <p:tavLst>
                                        <p:tav tm="0">
                                          <p:val>
                                            <p:strVal val="1+#ppt_w/2"/>
                                          </p:val>
                                        </p:tav>
                                        <p:tav tm="100000">
                                          <p:val>
                                            <p:strVal val="#ppt_x"/>
                                          </p:val>
                                        </p:tav>
                                      </p:tavLst>
                                    </p:anim>
                                    <p:anim calcmode="lin" valueType="num">
                                      <p:cBhvr additive="base">
                                        <p:cTn id="14" dur="750" fill="hold"/>
                                        <p:tgtEl>
                                          <p:spTgt spid="3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299372" y="378751"/>
            <a:ext cx="6063953" cy="5840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RSRP (</a:t>
            </a:r>
            <a:r>
              <a:rPr lang="en-US" dirty="0"/>
              <a:t>Reference Signal Received Power)</a:t>
            </a:r>
            <a:endParaRPr dirty="0"/>
          </a:p>
        </p:txBody>
      </p:sp>
      <p:sp>
        <p:nvSpPr>
          <p:cNvPr id="50" name="Google Shape;325;p40">
            <a:extLst>
              <a:ext uri="{FF2B5EF4-FFF2-40B4-BE49-F238E27FC236}">
                <a16:creationId xmlns:a16="http://schemas.microsoft.com/office/drawing/2014/main" id="{B4E8527F-90B9-4D2B-913E-E1AB5DD433FE}"/>
              </a:ext>
            </a:extLst>
          </p:cNvPr>
          <p:cNvSpPr txBox="1">
            <a:spLocks/>
          </p:cNvSpPr>
          <p:nvPr/>
        </p:nvSpPr>
        <p:spPr>
          <a:xfrm>
            <a:off x="566623" y="1183240"/>
            <a:ext cx="4510703" cy="2524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pPr algn="just"/>
            <a:r>
              <a:rPr lang="id-ID" b="0" dirty="0"/>
              <a:t>RSRP </a:t>
            </a:r>
            <a:r>
              <a:rPr lang="en-US" b="0" dirty="0" err="1"/>
              <a:t>merupakan</a:t>
            </a:r>
            <a:r>
              <a:rPr lang="en-US" b="0" dirty="0"/>
              <a:t> </a:t>
            </a:r>
            <a:r>
              <a:rPr lang="en-US" b="0" dirty="0" err="1"/>
              <a:t>sinyal</a:t>
            </a:r>
            <a:r>
              <a:rPr lang="en-US" b="0" dirty="0"/>
              <a:t> LTE yang </a:t>
            </a:r>
            <a:r>
              <a:rPr lang="en-US" b="0" dirty="0" err="1"/>
              <a:t>diterima</a:t>
            </a:r>
            <a:r>
              <a:rPr lang="en-US" b="0" dirty="0"/>
              <a:t> oleh user </a:t>
            </a:r>
            <a:r>
              <a:rPr lang="en-US" b="0" dirty="0" err="1"/>
              <a:t>dalam</a:t>
            </a:r>
            <a:r>
              <a:rPr lang="en-US" b="0" dirty="0"/>
              <a:t> </a:t>
            </a:r>
            <a:r>
              <a:rPr lang="en-US" b="0" dirty="0" err="1"/>
              <a:t>frekuensi</a:t>
            </a:r>
            <a:r>
              <a:rPr lang="en-US" b="0" dirty="0"/>
              <a:t> </a:t>
            </a:r>
            <a:r>
              <a:rPr lang="en-US" b="0" dirty="0" err="1"/>
              <a:t>tertentu</a:t>
            </a:r>
            <a:r>
              <a:rPr lang="en-US" b="0" dirty="0"/>
              <a:t>. </a:t>
            </a:r>
            <a:r>
              <a:rPr lang="en-US" b="0" dirty="0" err="1"/>
              <a:t>Semakin</a:t>
            </a:r>
            <a:r>
              <a:rPr lang="en-US" b="0" dirty="0"/>
              <a:t> </a:t>
            </a:r>
            <a:r>
              <a:rPr lang="en-US" b="0" dirty="0" err="1"/>
              <a:t>jauh</a:t>
            </a:r>
            <a:r>
              <a:rPr lang="en-US" b="0" dirty="0"/>
              <a:t> </a:t>
            </a:r>
            <a:r>
              <a:rPr lang="en-US" b="0" dirty="0" err="1"/>
              <a:t>jarak</a:t>
            </a:r>
            <a:r>
              <a:rPr lang="en-US" b="0" dirty="0"/>
              <a:t> </a:t>
            </a:r>
            <a:r>
              <a:rPr lang="en-US" b="0" dirty="0" err="1"/>
              <a:t>antara</a:t>
            </a:r>
            <a:r>
              <a:rPr lang="en-US" b="0" dirty="0"/>
              <a:t> user </a:t>
            </a:r>
            <a:r>
              <a:rPr lang="en-US" b="0" dirty="0" err="1"/>
              <a:t>dengan</a:t>
            </a:r>
            <a:r>
              <a:rPr lang="en-US" b="0" dirty="0"/>
              <a:t> site, </a:t>
            </a:r>
            <a:r>
              <a:rPr lang="en-US" b="0" dirty="0" err="1"/>
              <a:t>maka</a:t>
            </a:r>
            <a:r>
              <a:rPr lang="en-US" b="0" dirty="0"/>
              <a:t> </a:t>
            </a:r>
            <a:r>
              <a:rPr lang="en-US" b="0" dirty="0" err="1"/>
              <a:t>semakin</a:t>
            </a:r>
            <a:r>
              <a:rPr lang="en-US" b="0" dirty="0"/>
              <a:t> </a:t>
            </a:r>
            <a:r>
              <a:rPr lang="en-US" b="0" dirty="0" err="1"/>
              <a:t>kecil</a:t>
            </a:r>
            <a:r>
              <a:rPr lang="en-US" b="0" dirty="0"/>
              <a:t> pula RSRP yang </a:t>
            </a:r>
            <a:r>
              <a:rPr lang="en-US" b="0" dirty="0" err="1"/>
              <a:t>diterima</a:t>
            </a:r>
            <a:r>
              <a:rPr lang="en-US" b="0" dirty="0"/>
              <a:t> user. RS </a:t>
            </a:r>
            <a:r>
              <a:rPr lang="en-US" b="0" dirty="0" err="1"/>
              <a:t>meerupakan</a:t>
            </a:r>
            <a:r>
              <a:rPr lang="en-US" b="0" dirty="0"/>
              <a:t> Reference signal </a:t>
            </a:r>
            <a:r>
              <a:rPr lang="en-US" b="0" dirty="0" err="1"/>
              <a:t>atau</a:t>
            </a:r>
            <a:r>
              <a:rPr lang="en-US" b="0" dirty="0"/>
              <a:t> RSRP di </a:t>
            </a:r>
            <a:r>
              <a:rPr lang="en-US" b="0" dirty="0" err="1"/>
              <a:t>tiap</a:t>
            </a:r>
            <a:r>
              <a:rPr lang="en-US" b="0" dirty="0"/>
              <a:t> </a:t>
            </a:r>
            <a:r>
              <a:rPr lang="en-US" b="0" dirty="0" err="1"/>
              <a:t>titik</a:t>
            </a:r>
            <a:r>
              <a:rPr lang="en-US" b="0" dirty="0"/>
              <a:t> </a:t>
            </a:r>
            <a:r>
              <a:rPr lang="en-US" b="0" dirty="0" err="1"/>
              <a:t>jangkauan</a:t>
            </a:r>
            <a:r>
              <a:rPr lang="en-US" b="0" dirty="0"/>
              <a:t> coverage. User yang </a:t>
            </a:r>
            <a:r>
              <a:rPr lang="en-US" b="0" dirty="0" err="1"/>
              <a:t>berada</a:t>
            </a:r>
            <a:r>
              <a:rPr lang="en-US" b="0" dirty="0"/>
              <a:t> di </a:t>
            </a:r>
            <a:r>
              <a:rPr lang="en-US" b="0" dirty="0" err="1"/>
              <a:t>luar</a:t>
            </a:r>
            <a:r>
              <a:rPr lang="en-US" b="0" dirty="0"/>
              <a:t> </a:t>
            </a:r>
            <a:r>
              <a:rPr lang="en-US" b="0" dirty="0" err="1"/>
              <a:t>jangkauan</a:t>
            </a:r>
            <a:r>
              <a:rPr lang="en-US" b="0" dirty="0"/>
              <a:t> </a:t>
            </a:r>
            <a:r>
              <a:rPr lang="en-US" b="0" dirty="0" err="1"/>
              <a:t>maka</a:t>
            </a:r>
            <a:r>
              <a:rPr lang="en-US" b="0" dirty="0"/>
              <a:t> </a:t>
            </a:r>
            <a:r>
              <a:rPr lang="en-US" b="0" dirty="0" err="1"/>
              <a:t>tidak</a:t>
            </a:r>
            <a:r>
              <a:rPr lang="en-US" b="0" dirty="0"/>
              <a:t> </a:t>
            </a:r>
            <a:r>
              <a:rPr lang="en-US" b="0" dirty="0" err="1"/>
              <a:t>akan</a:t>
            </a:r>
            <a:r>
              <a:rPr lang="en-US" b="0" dirty="0"/>
              <a:t> </a:t>
            </a:r>
            <a:r>
              <a:rPr lang="en-US" b="0" dirty="0" err="1"/>
              <a:t>mendapat</a:t>
            </a:r>
            <a:r>
              <a:rPr lang="en-US" b="0" dirty="0"/>
              <a:t> </a:t>
            </a:r>
            <a:r>
              <a:rPr lang="en-US" b="0" dirty="0" err="1"/>
              <a:t>layana</a:t>
            </a:r>
            <a:r>
              <a:rPr lang="en-US" b="0" dirty="0"/>
              <a:t> LTE.</a:t>
            </a:r>
            <a:r>
              <a:rPr lang="id-ID" b="0" dirty="0"/>
              <a:t> Power dari sinyal referensi merupakan sinyal LTE </a:t>
            </a:r>
            <a:r>
              <a:rPr lang="id-ID" b="0" dirty="0" err="1"/>
              <a:t>power</a:t>
            </a:r>
            <a:r>
              <a:rPr lang="id-ID" b="0" dirty="0"/>
              <a:t> yang diterima oleh </a:t>
            </a:r>
            <a:r>
              <a:rPr lang="id-ID" b="0" dirty="0" err="1"/>
              <a:t>user</a:t>
            </a:r>
            <a:r>
              <a:rPr lang="id-ID" b="0" dirty="0"/>
              <a:t> dalam frekuensi tertentu, semakin jauh jarak antara </a:t>
            </a:r>
            <a:r>
              <a:rPr lang="id-ID" b="0" dirty="0" err="1"/>
              <a:t>site</a:t>
            </a:r>
            <a:r>
              <a:rPr lang="id-ID" b="0" dirty="0"/>
              <a:t> dan </a:t>
            </a:r>
            <a:r>
              <a:rPr lang="id-ID" b="0" dirty="0" err="1"/>
              <a:t>user</a:t>
            </a:r>
            <a:r>
              <a:rPr lang="id-ID" b="0" dirty="0"/>
              <a:t>, maka semakin kecil pula RSRP yang diterima oleh </a:t>
            </a:r>
            <a:r>
              <a:rPr lang="id-ID" b="0" dirty="0" err="1"/>
              <a:t>user</a:t>
            </a:r>
            <a:endParaRPr lang="id-ID" b="0" dirty="0"/>
          </a:p>
        </p:txBody>
      </p:sp>
      <p:sp>
        <p:nvSpPr>
          <p:cNvPr id="28" name="Kotak Teks 27">
            <a:extLst>
              <a:ext uri="{FF2B5EF4-FFF2-40B4-BE49-F238E27FC236}">
                <a16:creationId xmlns:a16="http://schemas.microsoft.com/office/drawing/2014/main" id="{601318AA-2A9C-4CD9-855C-3D7864A77419}"/>
              </a:ext>
            </a:extLst>
          </p:cNvPr>
          <p:cNvSpPr txBox="1"/>
          <p:nvPr/>
        </p:nvSpPr>
        <p:spPr>
          <a:xfrm>
            <a:off x="5352913" y="1187385"/>
            <a:ext cx="3224464" cy="307777"/>
          </a:xfrm>
          <a:prstGeom prst="rect">
            <a:avLst/>
          </a:prstGeom>
          <a:noFill/>
        </p:spPr>
        <p:txBody>
          <a:bodyPr wrap="square" rtlCol="0">
            <a:spAutoFit/>
          </a:bodyPr>
          <a:lstStyle/>
          <a:p>
            <a:r>
              <a:rPr lang="id-ID" b="1" dirty="0">
                <a:solidFill>
                  <a:srgbClr val="434343"/>
                </a:solidFill>
                <a:latin typeface="Exo 2" panose="020B0604020202020204" charset="0"/>
              </a:rPr>
              <a:t>*</a:t>
            </a:r>
            <a:r>
              <a:rPr lang="nn-NO" b="1" dirty="0">
                <a:solidFill>
                  <a:srgbClr val="434343"/>
                </a:solidFill>
                <a:latin typeface="Exo 2" panose="020B0604020202020204" charset="0"/>
              </a:rPr>
              <a:t>Standar Nilai Signal Strength RSRP</a:t>
            </a:r>
            <a:endParaRPr lang="id-ID" b="1" dirty="0">
              <a:solidFill>
                <a:srgbClr val="434343"/>
              </a:solidFill>
              <a:latin typeface="Exo 2" panose="020B0604020202020204" charset="0"/>
            </a:endParaRPr>
          </a:p>
        </p:txBody>
      </p:sp>
      <p:sp>
        <p:nvSpPr>
          <p:cNvPr id="78" name="Google Shape;385;p42">
            <a:extLst>
              <a:ext uri="{FF2B5EF4-FFF2-40B4-BE49-F238E27FC236}">
                <a16:creationId xmlns:a16="http://schemas.microsoft.com/office/drawing/2014/main" id="{E38BEF6F-E2FC-4800-A40C-2271F654AB52}"/>
              </a:ext>
            </a:extLst>
          </p:cNvPr>
          <p:cNvSpPr/>
          <p:nvPr/>
        </p:nvSpPr>
        <p:spPr>
          <a:xfrm>
            <a:off x="5484302" y="1498067"/>
            <a:ext cx="2973787" cy="2524389"/>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9" name="Google Shape;387;p42">
            <a:extLst>
              <a:ext uri="{FF2B5EF4-FFF2-40B4-BE49-F238E27FC236}">
                <a16:creationId xmlns:a16="http://schemas.microsoft.com/office/drawing/2014/main" id="{4D5AA2B7-3DD6-4033-BC3A-8C916248B7B7}"/>
              </a:ext>
            </a:extLst>
          </p:cNvPr>
          <p:cNvGraphicFramePr/>
          <p:nvPr>
            <p:extLst>
              <p:ext uri="{D42A27DB-BD31-4B8C-83A1-F6EECF244321}">
                <p14:modId xmlns:p14="http://schemas.microsoft.com/office/powerpoint/2010/main" val="304589046"/>
              </p:ext>
            </p:extLst>
          </p:nvPr>
        </p:nvGraphicFramePr>
        <p:xfrm>
          <a:off x="5702958" y="1688993"/>
          <a:ext cx="2582907" cy="2333479"/>
        </p:xfrm>
        <a:graphic>
          <a:graphicData uri="http://schemas.openxmlformats.org/drawingml/2006/table">
            <a:tbl>
              <a:tblPr>
                <a:tableStyleId>{2D5ABB26-0587-4C30-8999-92F81FD0307C}</a:tableStyleId>
              </a:tblPr>
              <a:tblGrid>
                <a:gridCol w="1196981">
                  <a:extLst>
                    <a:ext uri="{9D8B030D-6E8A-4147-A177-3AD203B41FA5}">
                      <a16:colId xmlns:a16="http://schemas.microsoft.com/office/drawing/2014/main" val="20000"/>
                    </a:ext>
                  </a:extLst>
                </a:gridCol>
                <a:gridCol w="1385926">
                  <a:extLst>
                    <a:ext uri="{9D8B030D-6E8A-4147-A177-3AD203B41FA5}">
                      <a16:colId xmlns:a16="http://schemas.microsoft.com/office/drawing/2014/main" val="20001"/>
                    </a:ext>
                  </a:extLst>
                </a:gridCol>
              </a:tblGrid>
              <a:tr h="544755">
                <a:tc>
                  <a:txBody>
                    <a:bodyPr/>
                    <a:lstStyle/>
                    <a:p>
                      <a:pPr algn="ctr"/>
                      <a:r>
                        <a:rPr lang="id-ID" sz="1200" b="1" dirty="0">
                          <a:solidFill>
                            <a:srgbClr val="E6E6E6"/>
                          </a:solidFill>
                        </a:rPr>
                        <a:t>Kategori</a:t>
                      </a:r>
                      <a:endParaRPr lang="id-ID" sz="1200" b="1" dirty="0">
                        <a:solidFill>
                          <a:srgbClr val="E6E6E6"/>
                        </a:solidFill>
                        <a:latin typeface="Exo 2" panose="020B0604020202020204" charset="0"/>
                      </a:endParaRPr>
                    </a:p>
                  </a:txBody>
                  <a:tcPr/>
                </a:tc>
                <a:tc>
                  <a:txBody>
                    <a:bodyPr/>
                    <a:lstStyle/>
                    <a:p>
                      <a:pPr algn="ctr"/>
                      <a:r>
                        <a:rPr lang="id-ID" sz="1200" b="1" dirty="0" err="1">
                          <a:solidFill>
                            <a:srgbClr val="E6E6E6"/>
                          </a:solidFill>
                        </a:rPr>
                        <a:t>Range</a:t>
                      </a:r>
                      <a:r>
                        <a:rPr lang="id-ID" sz="1200" b="1" dirty="0">
                          <a:solidFill>
                            <a:srgbClr val="E6E6E6"/>
                          </a:solidFill>
                        </a:rPr>
                        <a:t> Nilai RSRP</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0"/>
                  </a:ext>
                </a:extLst>
              </a:tr>
              <a:tr h="373586">
                <a:tc>
                  <a:txBody>
                    <a:bodyPr/>
                    <a:lstStyle/>
                    <a:p>
                      <a:pPr algn="ctr"/>
                      <a:r>
                        <a:rPr lang="id-ID" sz="1200" b="1" dirty="0">
                          <a:solidFill>
                            <a:srgbClr val="E6E6E6"/>
                          </a:solidFill>
                        </a:rPr>
                        <a:t>Sangat bagus</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-80 </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2376224235"/>
                  </a:ext>
                </a:extLst>
              </a:tr>
              <a:tr h="338040">
                <a:tc>
                  <a:txBody>
                    <a:bodyPr/>
                    <a:lstStyle/>
                    <a:p>
                      <a:pPr algn="ctr"/>
                      <a:r>
                        <a:rPr lang="id-ID" sz="1200" b="1" dirty="0">
                          <a:solidFill>
                            <a:srgbClr val="E6E6E6"/>
                          </a:solidFill>
                        </a:rPr>
                        <a:t>Bagus </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 -90, &lt; -80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1"/>
                  </a:ext>
                </a:extLst>
              </a:tr>
              <a:tr h="387408">
                <a:tc>
                  <a:txBody>
                    <a:bodyPr/>
                    <a:lstStyle/>
                    <a:p>
                      <a:pPr algn="ctr"/>
                      <a:r>
                        <a:rPr lang="id-ID" sz="1200" b="1" dirty="0">
                          <a:solidFill>
                            <a:srgbClr val="E6E6E6"/>
                          </a:solidFill>
                        </a:rPr>
                        <a:t>Normal</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 -100, &lt; -90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2"/>
                  </a:ext>
                </a:extLst>
              </a:tr>
              <a:tr h="344845">
                <a:tc>
                  <a:txBody>
                    <a:bodyPr/>
                    <a:lstStyle/>
                    <a:p>
                      <a:pPr algn="ctr"/>
                      <a:r>
                        <a:rPr lang="id-ID" sz="1200" b="1" dirty="0">
                          <a:solidFill>
                            <a:srgbClr val="E6E6E6"/>
                          </a:solidFill>
                        </a:rPr>
                        <a:t>Buruk</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 -120, &lt; -100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10003"/>
                  </a:ext>
                </a:extLst>
              </a:tr>
              <a:tr h="344845">
                <a:tc>
                  <a:txBody>
                    <a:bodyPr/>
                    <a:lstStyle/>
                    <a:p>
                      <a:pPr algn="ctr"/>
                      <a:r>
                        <a:rPr lang="id-ID" sz="1200" b="1" dirty="0">
                          <a:solidFill>
                            <a:srgbClr val="E6E6E6"/>
                          </a:solidFill>
                        </a:rPr>
                        <a:t>Sangat buruk</a:t>
                      </a:r>
                      <a:endParaRPr lang="id-ID" sz="1200" b="1" dirty="0">
                        <a:solidFill>
                          <a:srgbClr val="E6E6E6"/>
                        </a:solidFill>
                        <a:latin typeface="Exo 2" panose="020B0604020202020204" charset="0"/>
                      </a:endParaRPr>
                    </a:p>
                  </a:txBody>
                  <a:tcPr/>
                </a:tc>
                <a:tc>
                  <a:txBody>
                    <a:bodyPr/>
                    <a:lstStyle/>
                    <a:p>
                      <a:pPr algn="ctr"/>
                      <a:r>
                        <a:rPr lang="id-ID" sz="1200" b="1" dirty="0">
                          <a:solidFill>
                            <a:srgbClr val="E6E6E6"/>
                          </a:solidFill>
                        </a:rPr>
                        <a:t>&lt; -120</a:t>
                      </a:r>
                      <a:endParaRPr lang="id-ID" sz="1200" b="1" dirty="0">
                        <a:solidFill>
                          <a:srgbClr val="E6E6E6"/>
                        </a:solidFill>
                        <a:latin typeface="Exo 2" panose="020B0604020202020204" charset="0"/>
                      </a:endParaRPr>
                    </a:p>
                  </a:txBody>
                  <a:tcPr/>
                </a:tc>
                <a:extLst>
                  <a:ext uri="{0D108BD9-81ED-4DB2-BD59-A6C34878D82A}">
                    <a16:rowId xmlns:a16="http://schemas.microsoft.com/office/drawing/2014/main" val="297102440"/>
                  </a:ext>
                </a:extLst>
              </a:tr>
            </a:tbl>
          </a:graphicData>
        </a:graphic>
      </p:graphicFrame>
      <p:cxnSp>
        <p:nvCxnSpPr>
          <p:cNvPr id="87" name="Google Shape;390;p42">
            <a:extLst>
              <a:ext uri="{FF2B5EF4-FFF2-40B4-BE49-F238E27FC236}">
                <a16:creationId xmlns:a16="http://schemas.microsoft.com/office/drawing/2014/main" id="{39698076-7179-4FDC-890B-4507EF5BA1AE}"/>
              </a:ext>
            </a:extLst>
          </p:cNvPr>
          <p:cNvCxnSpPr>
            <a:cxnSpLocks/>
          </p:cNvCxnSpPr>
          <p:nvPr/>
        </p:nvCxnSpPr>
        <p:spPr>
          <a:xfrm>
            <a:off x="5727026" y="2182583"/>
            <a:ext cx="2731063"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94" name="Google Shape;390;p42">
            <a:extLst>
              <a:ext uri="{FF2B5EF4-FFF2-40B4-BE49-F238E27FC236}">
                <a16:creationId xmlns:a16="http://schemas.microsoft.com/office/drawing/2014/main" id="{44BF4F5D-67E6-4EED-A88A-F9BFC2CE72B9}"/>
              </a:ext>
            </a:extLst>
          </p:cNvPr>
          <p:cNvCxnSpPr>
            <a:cxnSpLocks/>
          </p:cNvCxnSpPr>
          <p:nvPr/>
        </p:nvCxnSpPr>
        <p:spPr>
          <a:xfrm>
            <a:off x="5352913" y="2579695"/>
            <a:ext cx="2731466"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99" name="Google Shape;390;p42">
            <a:extLst>
              <a:ext uri="{FF2B5EF4-FFF2-40B4-BE49-F238E27FC236}">
                <a16:creationId xmlns:a16="http://schemas.microsoft.com/office/drawing/2014/main" id="{CD15F57F-B97D-49C6-8A08-563F47AEBA44}"/>
              </a:ext>
            </a:extLst>
          </p:cNvPr>
          <p:cNvCxnSpPr>
            <a:cxnSpLocks/>
          </p:cNvCxnSpPr>
          <p:nvPr/>
        </p:nvCxnSpPr>
        <p:spPr>
          <a:xfrm>
            <a:off x="5734977" y="2915428"/>
            <a:ext cx="2731063"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100" name="Google Shape;390;p42">
            <a:extLst>
              <a:ext uri="{FF2B5EF4-FFF2-40B4-BE49-F238E27FC236}">
                <a16:creationId xmlns:a16="http://schemas.microsoft.com/office/drawing/2014/main" id="{A5922074-F282-40E1-8322-5A335DB7E320}"/>
              </a:ext>
            </a:extLst>
          </p:cNvPr>
          <p:cNvCxnSpPr>
            <a:cxnSpLocks/>
          </p:cNvCxnSpPr>
          <p:nvPr/>
        </p:nvCxnSpPr>
        <p:spPr>
          <a:xfrm>
            <a:off x="5728354" y="3648272"/>
            <a:ext cx="2731063"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cxnSp>
        <p:nvCxnSpPr>
          <p:cNvPr id="102" name="Google Shape;390;p42">
            <a:extLst>
              <a:ext uri="{FF2B5EF4-FFF2-40B4-BE49-F238E27FC236}">
                <a16:creationId xmlns:a16="http://schemas.microsoft.com/office/drawing/2014/main" id="{8A5AF36D-B947-4423-BBCC-F7621AC8F9B2}"/>
              </a:ext>
            </a:extLst>
          </p:cNvPr>
          <p:cNvCxnSpPr>
            <a:cxnSpLocks/>
          </p:cNvCxnSpPr>
          <p:nvPr/>
        </p:nvCxnSpPr>
        <p:spPr>
          <a:xfrm>
            <a:off x="5474889" y="3280734"/>
            <a:ext cx="2731466" cy="0"/>
          </a:xfrm>
          <a:prstGeom prst="straightConnector1">
            <a:avLst/>
          </a:prstGeom>
          <a:ln>
            <a:solidFill>
              <a:srgbClr val="E7E7E7"/>
            </a:solidFill>
            <a:headEnd type="none" w="med" len="med"/>
            <a:tailEnd type="none" w="med" len="med"/>
          </a:ln>
          <a:effectLst/>
        </p:spPr>
        <p:style>
          <a:lnRef idx="2">
            <a:schemeClr val="accent2"/>
          </a:lnRef>
          <a:fillRef idx="0">
            <a:schemeClr val="accent2"/>
          </a:fillRef>
          <a:effectRef idx="1">
            <a:schemeClr val="accent2"/>
          </a:effectRef>
          <a:fontRef idx="minor">
            <a:schemeClr val="tx1"/>
          </a:fontRef>
        </p:style>
      </p:cxnSp>
    </p:spTree>
  </p:cSld>
  <p:clrMapOvr>
    <a:masterClrMapping/>
  </p:clrMapOvr>
  <p:transition spd="slow">
    <p:push dir="u"/>
  </p:transition>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1652</TotalTime>
  <Words>1444</Words>
  <Application>Microsoft Office PowerPoint</Application>
  <PresentationFormat>Peragaan Layar (16:9)</PresentationFormat>
  <Paragraphs>191</Paragraphs>
  <Slides>29</Slides>
  <Notes>29</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29</vt:i4>
      </vt:variant>
    </vt:vector>
  </HeadingPairs>
  <TitlesOfParts>
    <vt:vector size="36" baseType="lpstr">
      <vt:lpstr>Roboto Condensed Light</vt:lpstr>
      <vt:lpstr>Arial</vt:lpstr>
      <vt:lpstr>Exo 2</vt:lpstr>
      <vt:lpstr>Roboto Condensed</vt:lpstr>
      <vt:lpstr>Squada One</vt:lpstr>
      <vt:lpstr>Fira Sans Extra Condensed Medium</vt:lpstr>
      <vt:lpstr>Tech Newsletter by Slidesgo</vt:lpstr>
      <vt:lpstr>PENGANTAR TELEKOMUNIKASI</vt:lpstr>
      <vt:lpstr>KELOMPOK 2 </vt:lpstr>
      <vt:lpstr>TABLE OF CONTENTS</vt:lpstr>
      <vt:lpstr>PENDAHULUAN</vt:lpstr>
      <vt:lpstr>PENDAHULUAN</vt:lpstr>
      <vt:lpstr>MEDIA ANALISIS</vt:lpstr>
      <vt:lpstr>MEDIA ANALISIS</vt:lpstr>
      <vt:lpstr>PENGERTIAN UMUM</vt:lpstr>
      <vt:lpstr>RSRP (Reference Signal Received Power)</vt:lpstr>
      <vt:lpstr>RSRQ (Reference Signal Received Quality)</vt:lpstr>
      <vt:lpstr>RSSI (Receive Signal Strength Indicator) </vt:lpstr>
      <vt:lpstr>ANALISIS JARINGAN</vt:lpstr>
      <vt:lpstr>ANALISIS JARINGAN</vt:lpstr>
      <vt:lpstr>ANALISIS JARINGAN</vt:lpstr>
      <vt:lpstr>ANALISIS JARINGAN</vt:lpstr>
      <vt:lpstr>ANALISIS JARINGAN</vt:lpstr>
      <vt:lpstr>ANALISIS JARINGAN</vt:lpstr>
      <vt:lpstr>ANALISIS JARINGAN</vt:lpstr>
      <vt:lpstr>ANALISIS JARINGAN</vt:lpstr>
      <vt:lpstr>ANALISIS JARINGAN</vt:lpstr>
      <vt:lpstr>ANALISIS JARINGAN</vt:lpstr>
      <vt:lpstr>ANALISIS JARINGAN</vt:lpstr>
      <vt:lpstr>ANALISIS JARINGAN</vt:lpstr>
      <vt:lpstr>HASIL ANALISA</vt:lpstr>
      <vt:lpstr>ANALISA UMUM</vt:lpstr>
      <vt:lpstr>ANALISA JARAK</vt:lpstr>
      <vt:lpstr>KESIMPULAN</vt:lpstr>
      <vt:lpstr>KESIMPULAN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PENGANTAR TELEKOMUNIKASI</dc:title>
  <dc:creator>LIKA LIFIA</dc:creator>
  <cp:lastModifiedBy>riobastian1717@gmail.com</cp:lastModifiedBy>
  <cp:revision>133</cp:revision>
  <dcterms:modified xsi:type="dcterms:W3CDTF">2020-10-24T08:03:39Z</dcterms:modified>
</cp:coreProperties>
</file>